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6" r:id="rId4"/>
    <p:sldId id="277" r:id="rId5"/>
    <p:sldId id="278" r:id="rId6"/>
    <p:sldId id="275" r:id="rId7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9"/>
      <p:bold r:id="rId10"/>
      <p:italic r:id="rId11"/>
      <p:boldItalic r:id="rId12"/>
    </p:embeddedFont>
    <p:embeddedFont>
      <p:font typeface="Ubuntu Light" panose="020B0304030602030204" pitchFamily="34" charset="0"/>
      <p:regular r:id="rId13"/>
      <p:bold r:id="rId14"/>
      <p:italic r:id="rId15"/>
      <p:boldItalic r:id="rId16"/>
    </p:embeddedFont>
    <p:embeddedFont>
      <p:font typeface="Ubuntu Medium" panose="020B06040306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2724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1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products/devop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pt-br/get-started/azure-portal/" TargetMode="External"/><Relationship Id="rId4" Type="http://schemas.openxmlformats.org/officeDocument/2006/relationships/hyperlink" Target="mailto:saulo.macedosantos@outlook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U4fFfRj9wsPQAgp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520000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D8 – A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partir de um projeto base, adicionar as funcionalidades solicitadas e fazer a publicação do sistema utilizando as práticas do DevOps.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Deverá ser criado um projeto na plataforma Azure DevOps (</a:t>
            </a:r>
            <a:r>
              <a:rPr lang="pt-BR" dirty="0">
                <a:hlinkClick r:id="rId3" tooltip="https://azure.microsoft.com/pt-br/products/devops/"/>
              </a:rPr>
              <a:t>https://azure.microsoft.com/</a:t>
            </a:r>
            <a:r>
              <a:rPr lang="pt-BR" dirty="0" err="1">
                <a:hlinkClick r:id="rId3" tooltip="https://azure.microsoft.com/pt-br/products/devops/"/>
              </a:rPr>
              <a:t>pt-br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 err="1">
                <a:hlinkClick r:id="rId3" tooltip="https://azure.microsoft.com/pt-br/products/devops/"/>
              </a:rPr>
              <a:t>products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 err="1">
                <a:hlinkClick r:id="rId3" tooltip="https://azure.microsoft.com/pt-br/products/devops/"/>
              </a:rPr>
              <a:t>devops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/>
              <a:t>)</a:t>
            </a:r>
            <a:r>
              <a:rPr lang="en" dirty="0"/>
              <a:t> para reunir o fluxo de trabalho automatizado. O nome desse projeto deverá ser </a:t>
            </a:r>
            <a:r>
              <a:rPr lang="en" b="1" dirty="0"/>
              <a:t>Books_NomeAluno1_NomeAluno2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Convidar o usuário a seguir para o projeto: </a:t>
            </a:r>
            <a:r>
              <a:rPr lang="en" dirty="0">
                <a:hlinkClick r:id="rId4"/>
              </a:rPr>
              <a:t>saulo.macedosantos@outlook.com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fluxo de trabalho deve ser organizado no Azure Boards.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código fonte do projeto deve estar armazenado no Azure Repos.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sistema deverá ser publicado na plataforma de serviços em nuvem da Azure (</a:t>
            </a:r>
            <a:r>
              <a:rPr lang="pt-BR" u="sng" dirty="0">
                <a:hlinkClick r:id="rId5" tooltip="https://azure.microsoft.com/pt-br/get-started/azure-portal/"/>
              </a:rPr>
              <a:t>https://azure.microsoft.com/pt-br/get-started/azure-portal/</a:t>
            </a:r>
            <a:r>
              <a:rPr lang="en" dirty="0"/>
              <a:t>) de forma automatizada, ou seja, criando pipelines de integração (CI) e de entrega (CD), usando a ferramenta do DevOps Azure Pipelines.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As funcionalidades que deverão ser desenvolvidas são: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Listagem de Autores e Livros;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Cadastro de Autores e Livros;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Todas as funcionalidades devem ser testadas (teste automatizado de unidade)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Criar uma sprint com início em 03/10/2022 e término em 07/10/2022.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Cada integrante deve se responsabilizar por uma feature completa, inclusive os testes.</a:t>
            </a:r>
            <a:br>
              <a:rPr lang="en" dirty="0"/>
            </a:br>
            <a:r>
              <a:rPr lang="en" dirty="0"/>
              <a:t>Exemplo: Aluno 1 faz a listagem e o cadastro de autores e o aluno 2 faz a listagem e o cadastro de livros.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Organize o repositório de modo que cada feature tenha uma branch específica. Exemplo: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list-books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create-book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list-authors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create-author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Desta forma, com a pipeline criada, a cada novo push na branch dev, um novo release é gerado com a nova funcionalidade integrada.</a:t>
            </a: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Código para a task de teste </a:t>
            </a:r>
            <a:r>
              <a:rPr lang="en-US" dirty="0" err="1"/>
              <a:t>na</a:t>
            </a:r>
            <a:r>
              <a:rPr lang="en-US" dirty="0"/>
              <a:t> pipeline de CI: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Código para a </a:t>
            </a:r>
            <a:r>
              <a:rPr lang="pt-BR" dirty="0" err="1"/>
              <a:t>task</a:t>
            </a:r>
            <a:r>
              <a:rPr lang="pt-BR" dirty="0"/>
              <a:t> de criação de artefato na pipeline de CI: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611B2C-8A62-8F9F-0376-78803A2F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82" y="1994982"/>
            <a:ext cx="2204081" cy="180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A4684C-ED6B-67C8-08ED-BF984D29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82" y="4199062"/>
            <a:ext cx="3613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10/10/2022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 dirty="0">
                <a:hlinkClick r:id="rId3"/>
              </a:rPr>
              <a:t>https://forms.gle/rU4fFfRj9wsPQAgp6</a:t>
            </a:r>
            <a:endParaRPr lang="pt-BR" dirty="0"/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401</Words>
  <Application>Microsoft Office PowerPoint</Application>
  <PresentationFormat>Apresentação na tela (16:10)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Ubuntu Light</vt:lpstr>
      <vt:lpstr>Ubuntu</vt:lpstr>
      <vt:lpstr>Ubuntu Medium</vt:lpstr>
      <vt:lpstr>Simple Light</vt:lpstr>
      <vt:lpstr>Apresentação do PowerPoint</vt:lpstr>
      <vt:lpstr>Escopo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Santos</cp:lastModifiedBy>
  <cp:revision>40</cp:revision>
  <dcterms:modified xsi:type="dcterms:W3CDTF">2022-10-03T19:57:51Z</dcterms:modified>
</cp:coreProperties>
</file>