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5" r:id="rId7"/>
  </p:sldIdLst>
  <p:sldSz cx="9144000" cy="5715000" type="screen16x10"/>
  <p:notesSz cx="6858000" cy="9144000"/>
  <p:embeddedFontLst>
    <p:embeddedFont>
      <p:font typeface="Ubuntu" panose="020B0604020202020204" pitchFamily="34" charset="0"/>
      <p:regular r:id="rId9"/>
      <p:bold r:id="rId10"/>
      <p:italic r:id="rId11"/>
      <p:boldItalic r:id="rId12"/>
    </p:embeddedFont>
    <p:embeddedFont>
      <p:font typeface="Ubuntu Light" panose="020B0604020202020204" pitchFamily="34" charset="0"/>
      <p:regular r:id="rId13"/>
      <p:bold r:id="rId14"/>
      <p:italic r:id="rId15"/>
      <p:boldItalic r:id="rId16"/>
    </p:embeddedFont>
    <p:embeddedFont>
      <p:font typeface="Ubuntu Medium" panose="020B0604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79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D3 – A</a:t>
            </a:r>
            <a:r>
              <a:rPr lang="pt-BR" sz="2100" dirty="0" err="1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e, em caso de sucesso, alimenta um arquivo de texto com os dados deste usuário.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 console com um menu e as seguintes opções: </a:t>
            </a:r>
            <a:r>
              <a:rPr lang="en" b="1" dirty="0"/>
              <a:t>acessar</a:t>
            </a:r>
            <a:r>
              <a:rPr lang="en" dirty="0"/>
              <a:t> e </a:t>
            </a:r>
            <a:r>
              <a:rPr lang="en" b="1" dirty="0"/>
              <a:t>cancelar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o usuário escolha cancelar, a aplicação será encerrada.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escolha acessar, será solicitado o e-mail e em seguida a senha do usuário. Se os dados não forem válidos, uma mensagem deverá ser exibida na tela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 e um novo menu com as opções: </a:t>
            </a:r>
            <a:r>
              <a:rPr lang="en" b="1" dirty="0"/>
              <a:t>deslogar</a:t>
            </a:r>
            <a:r>
              <a:rPr lang="en" dirty="0"/>
              <a:t> e </a:t>
            </a:r>
            <a:r>
              <a:rPr lang="en" b="1" dirty="0"/>
              <a:t>encerrar sistema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Além disso, será feito o registro em um arquivo de texto contendo o id do usuário, o nome do usuário e a data/hora de autenticação.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Neste novo menu, caso o usuário escolha deslogar, será redirecionado ao menu inicial (acessar e cancelar). Ao escolher encerrar sistema, a aplicação será finalizada.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3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dados. Os campos mínimos para esta entidade são: Id, Nome, Email e Senha. Fique à vontade para acrescentar mais campos, caso queira.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arquivo de texto poderá ser no formato .txt ou .csv, ao seu critério.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Sugestão de registro de acesso: O usuário NOME (ID) acessou o sistema às HORA do dia DATA.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seunome-d3-avaliacao.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Não é obrigatório utilizar um design pattern específico para a resolução, porém mantenha uma organização mínima da estrutura do projeto, como visto em aula, seguindo as boas práticas de programação.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Quando o usuário deslogar da plataforma, alimentar o arquivo de texto com os dados do usuário e a data/hora em que saiu da plataforma. Isso significa que o registro ao logar e o registro ao deslogar devem ser diferentes. Por exemplo: Usuário X logou no sistema às Y horas / Usuário X deslogou no sistema às Z horas.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Criptografar a senha salva no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5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12/09/2022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/>
              <a:t>https://forms.gle/L8Ka2yB1SWk3tbQG9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531</Words>
  <Application>Microsoft Office PowerPoint</Application>
  <PresentationFormat>Apresentação na tela (16:10)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Ubuntu Medium</vt:lpstr>
      <vt:lpstr>Ubuntu Light</vt:lpstr>
      <vt:lpstr>Ubuntu</vt:lpstr>
      <vt:lpstr>Simple Light</vt:lpstr>
      <vt:lpstr>Apresentação do PowerPoint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28</cp:revision>
  <dcterms:modified xsi:type="dcterms:W3CDTF">2022-09-09T22:02:45Z</dcterms:modified>
</cp:coreProperties>
</file>