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75" r:id="rId4"/>
    <p:sldId id="274" r:id="rId5"/>
  </p:sldIdLst>
  <p:sldSz cx="9144000" cy="5715000" type="screen16x10"/>
  <p:notesSz cx="6858000" cy="9144000"/>
  <p:embeddedFontLst>
    <p:embeddedFont>
      <p:font typeface="Ubuntu" panose="020B0604020202020204" charset="0"/>
      <p:regular r:id="rId7"/>
      <p:bold r:id="rId8"/>
      <p:italic r:id="rId9"/>
      <p:boldItalic r:id="rId10"/>
    </p:embeddedFont>
    <p:embeddedFont>
      <p:font typeface="Ubuntu Light" panose="020B0604020202020204" charset="0"/>
      <p:regular r:id="rId11"/>
      <p:bold r:id="rId12"/>
      <p:italic r:id="rId13"/>
      <p:boldItalic r:id="rId14"/>
    </p:embeddedFont>
    <p:embeddedFont>
      <p:font typeface="Ubuntu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87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82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e341b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ce341b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Aula 01 – 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Leitura</a:t>
            </a: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 e 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escrita</a:t>
            </a: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 de 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arquivos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Introdução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Apresentação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Sobre o módulo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Ementa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Avaliação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Plataformas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Aulas e comunicação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Softwares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Compartilhamento de código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Leitura e escrita de arquivos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Objetivo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Ementa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Programação avançada em C#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Leitura e escrita de arquivos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Acessando um banco de dados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Programação paralela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Signing e deploying assemblies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.NET Core, .NET Standard e .NET Framework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Visão geral de Design Patterns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2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Obrigado!</a:t>
            </a:r>
            <a:endParaRPr sz="2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Dúvidas?</a:t>
            </a:r>
            <a:endParaRPr sz="2400"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103</Words>
  <Application>Microsoft Office PowerPoint</Application>
  <PresentationFormat>Apresentação na tela (16:10)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Ubuntu Light</vt:lpstr>
      <vt:lpstr>Arial</vt:lpstr>
      <vt:lpstr>Ubuntu</vt:lpstr>
      <vt:lpstr>Ubuntu Medium</vt:lpstr>
      <vt:lpstr>Simple Light</vt:lpstr>
      <vt:lpstr>Apresentação do PowerPoint</vt:lpstr>
      <vt:lpstr>Agenda</vt:lpstr>
      <vt:lpstr>Ementa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10</cp:revision>
  <dcterms:modified xsi:type="dcterms:W3CDTF">2022-08-29T17:33:17Z</dcterms:modified>
</cp:coreProperties>
</file>