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75" r:id="rId4"/>
    <p:sldId id="276" r:id="rId5"/>
    <p:sldId id="274" r:id="rId6"/>
  </p:sldIdLst>
  <p:sldSz cx="9144000" cy="5715000" type="screen16x10"/>
  <p:notesSz cx="6858000" cy="9144000"/>
  <p:embeddedFontLst>
    <p:embeddedFont>
      <p:font typeface="Ubuntu" panose="020B060402020202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ae5156f_5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6ae5156f_5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64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98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6ae5156f_5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6ae5156f_5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11" name="Google Shape;11;p2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14750" y="2132650"/>
            <a:ext cx="1602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6582425" y="3944675"/>
            <a:ext cx="23472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186250" y="-193725"/>
            <a:ext cx="16338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78150" y="742950"/>
            <a:ext cx="9300300" cy="35244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057151" y="262063"/>
            <a:ext cx="934804" cy="950938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1000275"/>
            <a:ext cx="8520600" cy="18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23950" y="3219450"/>
            <a:ext cx="6743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Programação avançada em C#</a:t>
            </a:r>
            <a:r>
              <a:rPr lang="en" dirty="0"/>
              <a:t> – </a:t>
            </a:r>
            <a:r>
              <a:rPr lang="pt-BR" dirty="0"/>
              <a:t>Programação Paralela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Capacitação Tecnológica em Engenharia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e Desenvolvimento de Software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Saulo Santos [ITuring]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Junho de 2022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/>
          </p:nvPr>
        </p:nvSpPr>
        <p:spPr>
          <a:xfrm>
            <a:off x="6430537" y="3944675"/>
            <a:ext cx="2499088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saulo.macedosantos@gmail.com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600" dirty="0"/>
              <a:t>Forma de computação em que vários cálculos são realizados simultaneamente.</a:t>
            </a:r>
          </a:p>
          <a:p>
            <a:endParaRPr lang="pt-BR" sz="1600" dirty="0"/>
          </a:p>
          <a:p>
            <a:r>
              <a:rPr lang="pt-BR" sz="1600" dirty="0"/>
              <a:t>Divisão de grandes problemas em problemas menores.</a:t>
            </a:r>
          </a:p>
          <a:p>
            <a:endParaRPr lang="pt-BR" sz="1600" dirty="0"/>
          </a:p>
          <a:p>
            <a:r>
              <a:rPr lang="pt-BR" sz="1600" dirty="0"/>
              <a:t>Um processador pode executar um processo a cada instante, sendo que em um sistema multitarefa, processos se alternam no uso do processador. Logo: N processadores podem executar N processos ao mesmo tempo.</a:t>
            </a:r>
            <a:br>
              <a:rPr lang="pt-BR" sz="1600" dirty="0"/>
            </a:br>
            <a:endParaRPr lang="pt-BR" sz="1200" dirty="0"/>
          </a:p>
          <a:p>
            <a:pPr lvl="0"/>
            <a:r>
              <a:rPr lang="pt-BR" sz="1600" dirty="0"/>
              <a:t>Benefícios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pt-BR" sz="1200" dirty="0"/>
              <a:t>Quando usar e quando não usar</a:t>
            </a:r>
          </a:p>
          <a:p>
            <a:endParaRPr lang="pt-BR"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Sequência</a:t>
            </a:r>
            <a:br>
              <a:rPr lang="pt-BR" sz="1600" dirty="0"/>
            </a:br>
            <a:r>
              <a:rPr lang="pt-BR" sz="1600" dirty="0"/>
              <a:t>Execução em fila, um processo seguido do outro.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sz="1600" dirty="0"/>
          </a:p>
          <a:p>
            <a:r>
              <a:rPr lang="pt-BR" sz="1600" dirty="0"/>
              <a:t>Concorrência</a:t>
            </a:r>
            <a:br>
              <a:rPr lang="pt-BR" sz="1600" dirty="0"/>
            </a:br>
            <a:r>
              <a:rPr lang="pt-BR" sz="1600" dirty="0"/>
              <a:t>Execução associada ao modelo de um servidor atendendo a vários clientes, não necessariamente de forma paralela.</a:t>
            </a:r>
          </a:p>
          <a:p>
            <a:endParaRPr lang="pt-BR" sz="1600" dirty="0"/>
          </a:p>
          <a:p>
            <a:r>
              <a:rPr lang="en-US" sz="1600" dirty="0"/>
              <a:t>Tasks</a:t>
            </a:r>
            <a:br>
              <a:rPr lang="en-US" sz="1600" dirty="0"/>
            </a:br>
            <a:r>
              <a:rPr lang="en-US" sz="1600" dirty="0"/>
              <a:t>Uma </a:t>
            </a:r>
            <a:r>
              <a:rPr lang="pt-BR" sz="1600" dirty="0"/>
              <a:t>tarefa</a:t>
            </a:r>
            <a:r>
              <a:rPr lang="en-US" sz="1600" dirty="0"/>
              <a:t> </a:t>
            </a:r>
            <a:r>
              <a:rPr lang="pt-BR" sz="1600" dirty="0"/>
              <a:t>ou</a:t>
            </a:r>
            <a:r>
              <a:rPr lang="en-US" sz="1600" dirty="0"/>
              <a:t> </a:t>
            </a:r>
            <a:r>
              <a:rPr lang="pt-BR" sz="1600" dirty="0"/>
              <a:t>unidade</a:t>
            </a:r>
            <a:r>
              <a:rPr lang="en-US" sz="1600" dirty="0"/>
              <a:t> de </a:t>
            </a:r>
            <a:r>
              <a:rPr lang="pt-BR" sz="1600" dirty="0"/>
              <a:t>trabalho</a:t>
            </a:r>
            <a:r>
              <a:rPr lang="en-US" sz="1600" dirty="0"/>
              <a:t> a ser </a:t>
            </a:r>
            <a:r>
              <a:rPr lang="pt-BR" sz="1600" dirty="0"/>
              <a:t>executada</a:t>
            </a:r>
            <a:r>
              <a:rPr lang="en-US" sz="1600" dirty="0"/>
              <a:t>.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Threads</a:t>
            </a:r>
            <a:br>
              <a:rPr lang="pt-BR" sz="1600" dirty="0"/>
            </a:br>
            <a:r>
              <a:rPr lang="pt-BR" sz="1600" dirty="0"/>
              <a:t>Tarefa que um determinado programa realiza, com início e fim.</a:t>
            </a:r>
          </a:p>
          <a:p>
            <a:endParaRPr lang="pt-BR" sz="1600" dirty="0"/>
          </a:p>
          <a:p>
            <a:r>
              <a:rPr lang="pt-BR" sz="1600" dirty="0"/>
              <a:t>Multithread</a:t>
            </a:r>
            <a:br>
              <a:rPr lang="pt-BR" sz="1600" dirty="0"/>
            </a:br>
            <a:r>
              <a:rPr lang="pt-BR" sz="1600" dirty="0"/>
              <a:t>Capacidade de uma unidade de processamento executar vários processos simultaneamente.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Paralelismo</a:t>
            </a:r>
            <a:br>
              <a:rPr lang="pt-BR" sz="1600" dirty="0"/>
            </a:br>
            <a:r>
              <a:rPr lang="pt-BR" sz="1600" dirty="0"/>
              <a:t>Execução associada ao modelo de vários servidores atendendo a vários clientes ao mesmo tempo.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76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600" dirty="0"/>
              <a:t>Parallel.Invoke</a:t>
            </a:r>
            <a:br>
              <a:rPr lang="pt-BR" sz="1600" dirty="0"/>
            </a:br>
            <a:r>
              <a:rPr lang="pt-BR" sz="1600" dirty="0"/>
              <a:t>Faz a chamada de mais de uma ação paralelamente.</a:t>
            </a:r>
          </a:p>
          <a:p>
            <a:endParaRPr lang="pt-BR" sz="1600" dirty="0"/>
          </a:p>
          <a:p>
            <a:r>
              <a:rPr lang="pt-BR" sz="1600" dirty="0"/>
              <a:t>Parallel.For</a:t>
            </a:r>
            <a:br>
              <a:rPr lang="pt-BR" sz="1600" dirty="0"/>
            </a:br>
            <a:r>
              <a:rPr lang="pt-BR" sz="1600" dirty="0"/>
              <a:t>Executa uma determinada ação para cada item de uma lista. Utilizado quando se sabe o número de itens da lista.</a:t>
            </a:r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Parallel.ForEach</a:t>
            </a:r>
            <a:br>
              <a:rPr lang="pt-BR" sz="1600" dirty="0"/>
            </a:br>
            <a:r>
              <a:rPr lang="pt-BR" sz="1600" dirty="0"/>
              <a:t>Executa uma determinada ação para cada item de uma lista. Utilizado quando </a:t>
            </a:r>
            <a:r>
              <a:rPr lang="pt-BR" sz="1600" b="1" dirty="0"/>
              <a:t>não</a:t>
            </a:r>
            <a:r>
              <a:rPr lang="pt-BR" sz="1600" dirty="0"/>
              <a:t> se sabe o número de itens da lista.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/>
              <a:t>Task Parallel Library (TPL)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9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262</Words>
  <Application>Microsoft Office PowerPoint</Application>
  <PresentationFormat>Apresentação na tela (16:10)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Ubuntu</vt:lpstr>
      <vt:lpstr>Ubuntu Medium</vt:lpstr>
      <vt:lpstr>Arial</vt:lpstr>
      <vt:lpstr>Ubuntu Light</vt:lpstr>
      <vt:lpstr>CTEDS</vt:lpstr>
      <vt:lpstr>Capacitação Tecnológica em Engenharia e Desenvolvimento de Software</vt:lpstr>
      <vt:lpstr>Contexto</vt:lpstr>
      <vt:lpstr>Conceitos</vt:lpstr>
      <vt:lpstr>Task Parallel Library (TPL)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Tecnológica em Engenharia e Desenvolvimento de Software</dc:title>
  <dc:creator>SENAI</dc:creator>
  <cp:lastModifiedBy>mp labprog</cp:lastModifiedBy>
  <cp:revision>24</cp:revision>
  <dcterms:modified xsi:type="dcterms:W3CDTF">2022-08-29T22:02:26Z</dcterms:modified>
</cp:coreProperties>
</file>