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8"/>
  </p:notesMasterIdLst>
  <p:sldIdLst>
    <p:sldId id="256" r:id="rId2"/>
    <p:sldId id="25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274" r:id="rId17"/>
  </p:sldIdLst>
  <p:sldSz cx="9144000" cy="5715000" type="screen16x1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Ubuntu" panose="020B0504030602030204" pitchFamily="34" charset="0"/>
      <p:regular r:id="rId23"/>
      <p:bold r:id="rId24"/>
      <p:italic r:id="rId25"/>
      <p:boldItalic r:id="rId26"/>
    </p:embeddedFont>
    <p:embeddedFont>
      <p:font typeface="Ubuntu Light" panose="020B0304030602030204" pitchFamily="34" charset="0"/>
      <p:regular r:id="rId27"/>
      <p:bold r:id="rId28"/>
      <p:italic r:id="rId29"/>
      <p:boldItalic r:id="rId30"/>
    </p:embeddedFont>
    <p:embeddedFont>
      <p:font typeface="Ubuntu Medium" panose="020B060403060203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2736" y="10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56ae5156f_5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56ae5156f_5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1597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388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799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905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3334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480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56ae5156f_51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356ae5156f_51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9683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8921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833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6806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1460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0132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810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332850" y="761425"/>
            <a:ext cx="1307400" cy="851400"/>
          </a:xfrm>
          <a:prstGeom prst="rect">
            <a:avLst/>
          </a:prstGeom>
          <a:solidFill>
            <a:srgbClr val="E7EF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🤖 📰</a:t>
            </a:r>
            <a:endParaRPr sz="3800"/>
          </a:p>
        </p:txBody>
      </p:sp>
      <p:sp>
        <p:nvSpPr>
          <p:cNvPr id="11" name="Google Shape;11;p2"/>
          <p:cNvSpPr/>
          <p:nvPr/>
        </p:nvSpPr>
        <p:spPr>
          <a:xfrm>
            <a:off x="365750" y="-140150"/>
            <a:ext cx="1805700" cy="593310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72200" y="1232925"/>
            <a:ext cx="9300300" cy="214380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/>
          <p:nvPr/>
        </p:nvSpPr>
        <p:spPr>
          <a:xfrm>
            <a:off x="314750" y="2132650"/>
            <a:ext cx="16029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F6FFFD"/>
                </a:solidFill>
                <a:latin typeface="Ubuntu"/>
                <a:ea typeface="Ubuntu"/>
                <a:cs typeface="Ubuntu"/>
                <a:sym typeface="Ubuntu"/>
              </a:rPr>
              <a:t>CTEDS</a:t>
            </a:r>
            <a:endParaRPr sz="1000" b="1">
              <a:solidFill>
                <a:srgbClr val="F6FFFD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ABECE7"/>
                </a:solidFill>
                <a:latin typeface="Ubuntu"/>
                <a:ea typeface="Ubuntu"/>
                <a:cs typeface="Ubuntu"/>
                <a:sym typeface="Ubuntu"/>
              </a:rPr>
              <a:t>Capacitação Tecnológica em Engenharia</a:t>
            </a:r>
            <a:br>
              <a:rPr lang="en" sz="900" b="1">
                <a:solidFill>
                  <a:srgbClr val="ABECE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900" b="1">
                <a:solidFill>
                  <a:srgbClr val="ABECE7"/>
                </a:solidFill>
                <a:latin typeface="Ubuntu"/>
                <a:ea typeface="Ubuntu"/>
                <a:cs typeface="Ubuntu"/>
                <a:sym typeface="Ubuntu"/>
              </a:rPr>
              <a:t>e Desenvolvimento de Software</a:t>
            </a:r>
            <a:endParaRPr sz="900" b="1">
              <a:solidFill>
                <a:srgbClr val="ABECE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132725" y="436750"/>
            <a:ext cx="1805700" cy="1695900"/>
          </a:xfrm>
          <a:prstGeom prst="rect">
            <a:avLst/>
          </a:prstGeom>
          <a:solidFill>
            <a:srgbClr val="1F3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674" y="555300"/>
            <a:ext cx="1945802" cy="145880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450850" y="2428975"/>
            <a:ext cx="6624000" cy="8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solidFill>
                  <a:srgbClr val="ABECE7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2450850" y="1415575"/>
            <a:ext cx="6624000" cy="10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title" idx="2"/>
          </p:nvPr>
        </p:nvSpPr>
        <p:spPr>
          <a:xfrm>
            <a:off x="2297850" y="3944675"/>
            <a:ext cx="1837800" cy="8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rgbClr val="000000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title" idx="3"/>
          </p:nvPr>
        </p:nvSpPr>
        <p:spPr>
          <a:xfrm>
            <a:off x="4135650" y="3944675"/>
            <a:ext cx="2446800" cy="8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rgbClr val="000000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4"/>
          </p:nvPr>
        </p:nvSpPr>
        <p:spPr>
          <a:xfrm>
            <a:off x="6257925" y="5173200"/>
            <a:ext cx="2671800" cy="3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title" idx="5"/>
          </p:nvPr>
        </p:nvSpPr>
        <p:spPr>
          <a:xfrm>
            <a:off x="6582425" y="3944675"/>
            <a:ext cx="2347200" cy="8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500" b="0" i="1">
                <a:solidFill>
                  <a:schemeClr val="hlink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-39375" y="-36000"/>
            <a:ext cx="9247500" cy="99660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-39375" y="-36000"/>
            <a:ext cx="548700" cy="57270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130975" y="268575"/>
            <a:ext cx="869100" cy="884100"/>
          </a:xfrm>
          <a:prstGeom prst="rect">
            <a:avLst/>
          </a:prstGeom>
          <a:solidFill>
            <a:srgbClr val="1F3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" name="Google Shape;3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8525" y="316725"/>
            <a:ext cx="794001" cy="78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/>
        </p:nvSpPr>
        <p:spPr>
          <a:xfrm>
            <a:off x="7186250" y="-193725"/>
            <a:ext cx="1633800" cy="593310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-78150" y="742950"/>
            <a:ext cx="9300300" cy="352440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371475" y="876300"/>
            <a:ext cx="6677100" cy="32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76" name="Google Shape;76;p9"/>
          <p:cNvGrpSpPr/>
          <p:nvPr/>
        </p:nvGrpSpPr>
        <p:grpSpPr>
          <a:xfrm>
            <a:off x="8057151" y="262063"/>
            <a:ext cx="934804" cy="950938"/>
            <a:chOff x="8283050" y="595125"/>
            <a:chExt cx="869100" cy="884100"/>
          </a:xfrm>
        </p:grpSpPr>
        <p:sp>
          <p:nvSpPr>
            <p:cNvPr id="77" name="Google Shape;77;p9"/>
            <p:cNvSpPr/>
            <p:nvPr/>
          </p:nvSpPr>
          <p:spPr>
            <a:xfrm>
              <a:off x="8283050" y="595125"/>
              <a:ext cx="869100" cy="884100"/>
            </a:xfrm>
            <a:prstGeom prst="rect">
              <a:avLst/>
            </a:prstGeom>
            <a:solidFill>
              <a:srgbClr val="1F3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8" name="Google Shape;78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320600" y="643275"/>
              <a:ext cx="794001" cy="7877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>
  <p:cSld name="BLANK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Subtítulo - Básico (sem plano de fundo)">
  <p:cSld name="CUSTOM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>
            <a:spLocks noGrp="1"/>
          </p:cNvSpPr>
          <p:nvPr>
            <p:ph type="title"/>
          </p:nvPr>
        </p:nvSpPr>
        <p:spPr>
          <a:xfrm>
            <a:off x="311700" y="1000275"/>
            <a:ext cx="8520600" cy="18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subTitle" idx="1"/>
          </p:nvPr>
        </p:nvSpPr>
        <p:spPr>
          <a:xfrm>
            <a:off x="1123950" y="3219450"/>
            <a:ext cx="6743700" cy="14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- Básico (sem plano de fundo)">
  <p:cSld name="CUSTOM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  <a:defRPr sz="1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60" r:id="rId4"/>
    <p:sldLayoutId id="2147483661" r:id="rId5"/>
    <p:sldLayoutId id="214748366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pt-br/sql-server/sql-server-download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subTitle" idx="1"/>
          </p:nvPr>
        </p:nvSpPr>
        <p:spPr>
          <a:xfrm>
            <a:off x="2450850" y="2428975"/>
            <a:ext cx="6624000" cy="8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Tutorial de instalação – SQL Server Express</a:t>
            </a:r>
            <a:endParaRPr dirty="0"/>
          </a:p>
        </p:txBody>
      </p:sp>
      <p:sp>
        <p:nvSpPr>
          <p:cNvPr id="128" name="Google Shape;128;p17"/>
          <p:cNvSpPr txBox="1">
            <a:spLocks noGrp="1"/>
          </p:cNvSpPr>
          <p:nvPr>
            <p:ph type="ctrTitle"/>
          </p:nvPr>
        </p:nvSpPr>
        <p:spPr>
          <a:xfrm>
            <a:off x="2450850" y="1415575"/>
            <a:ext cx="6624000" cy="10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Capacitação Tecnológica em Engenharia</a:t>
            </a:r>
            <a:br>
              <a:rPr lang="pt-BR" dirty="0">
                <a:solidFill>
                  <a:schemeClr val="lt1"/>
                </a:solidFill>
              </a:rPr>
            </a:br>
            <a:r>
              <a:rPr lang="pt-BR" dirty="0">
                <a:solidFill>
                  <a:schemeClr val="lt1"/>
                </a:solidFill>
              </a:rPr>
              <a:t>e Desenvolvimento de Software</a:t>
            </a:r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idx="2"/>
          </p:nvPr>
        </p:nvSpPr>
        <p:spPr>
          <a:xfrm>
            <a:off x="2297850" y="3944675"/>
            <a:ext cx="1837800" cy="8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Professor:</a:t>
            </a:r>
            <a:endParaRPr dirty="0"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3"/>
          </p:nvPr>
        </p:nvSpPr>
        <p:spPr>
          <a:xfrm>
            <a:off x="4135650" y="3944675"/>
            <a:ext cx="2446800" cy="8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Saulo Santos [ITuring]</a:t>
            </a:r>
            <a:endParaRPr dirty="0"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4"/>
          </p:nvPr>
        </p:nvSpPr>
        <p:spPr>
          <a:xfrm>
            <a:off x="6257925" y="5173200"/>
            <a:ext cx="2671800" cy="3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Junho de 2022</a:t>
            </a:r>
            <a:endParaRPr dirty="0"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5"/>
          </p:nvPr>
        </p:nvSpPr>
        <p:spPr>
          <a:xfrm>
            <a:off x="6430537" y="3944675"/>
            <a:ext cx="2499088" cy="8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saulo.macedosantos@gmail.com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dirty="0"/>
              <a:t>Na </a:t>
            </a:r>
            <a:r>
              <a:rPr lang="en-US" sz="1600" dirty="0" err="1"/>
              <a:t>tela</a:t>
            </a:r>
            <a:r>
              <a:rPr lang="en-US" sz="1600" dirty="0"/>
              <a:t> </a:t>
            </a:r>
            <a:r>
              <a:rPr lang="en-US" sz="1600" dirty="0" err="1"/>
              <a:t>seguinte</a:t>
            </a:r>
            <a:r>
              <a:rPr lang="en-US" sz="1600" dirty="0"/>
              <a:t>, </a:t>
            </a:r>
            <a:r>
              <a:rPr lang="en-US" sz="1600" dirty="0" err="1"/>
              <a:t>selecione</a:t>
            </a:r>
            <a:r>
              <a:rPr lang="en-US" sz="1600" dirty="0"/>
              <a:t>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recursos</a:t>
            </a:r>
            <a:r>
              <a:rPr lang="en-US" sz="1600" dirty="0"/>
              <a:t> que </a:t>
            </a:r>
            <a:r>
              <a:rPr lang="en-US" sz="1600" dirty="0" err="1"/>
              <a:t>serão</a:t>
            </a:r>
            <a:r>
              <a:rPr lang="en-US" sz="1600" dirty="0"/>
              <a:t> </a:t>
            </a:r>
            <a:r>
              <a:rPr lang="en-US" sz="1600" dirty="0" err="1"/>
              <a:t>instalados</a:t>
            </a:r>
            <a:r>
              <a:rPr lang="pt-BR" sz="1600" dirty="0"/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600" dirty="0"/>
              <a:t>É recomendável desmarcar os serviços de </a:t>
            </a:r>
            <a:r>
              <a:rPr lang="pt-BR" sz="1600" dirty="0" err="1"/>
              <a:t>machine</a:t>
            </a:r>
            <a:r>
              <a:rPr lang="pt-BR" sz="1600" dirty="0"/>
              <a:t> </a:t>
            </a:r>
            <a:r>
              <a:rPr lang="pt-BR" sz="1600" dirty="0" err="1"/>
              <a:t>learning</a:t>
            </a:r>
            <a:r>
              <a:rPr lang="pt-BR" sz="1600" dirty="0"/>
              <a:t>, pois são pesados e não serão utilizados neste momento.</a:t>
            </a:r>
            <a:endParaRPr sz="1600" dirty="0"/>
          </a:p>
        </p:txBody>
      </p: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Passo a passo de instalação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7408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/>
          </a:p>
        </p:txBody>
      </p: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Passo a passo de instalação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09EDE74-3425-E2F4-61FF-7835D37786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01126" y="1378478"/>
            <a:ext cx="474174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441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dirty="0"/>
              <a:t>Marque o </a:t>
            </a:r>
            <a:r>
              <a:rPr lang="en-US" sz="1600" dirty="0" err="1"/>
              <a:t>recurso</a:t>
            </a:r>
            <a:r>
              <a:rPr lang="en-US" sz="1600" dirty="0"/>
              <a:t> </a:t>
            </a:r>
            <a:r>
              <a:rPr lang="en-US" sz="1600" dirty="0" err="1"/>
              <a:t>LocalDB</a:t>
            </a:r>
            <a:r>
              <a:rPr lang="en-US" sz="1600" dirty="0"/>
              <a:t> e clique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avançar</a:t>
            </a:r>
            <a:r>
              <a:rPr lang="pt-BR" sz="1600" dirty="0"/>
              <a:t>.</a:t>
            </a:r>
            <a:endParaRPr sz="1600" dirty="0"/>
          </a:p>
        </p:txBody>
      </p: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Passo a passo de instalação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1654262-7914-7F23-C633-45C12CFB0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286" y="1836428"/>
            <a:ext cx="4281428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85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dirty="0"/>
              <a:t>Define o ID e o </a:t>
            </a:r>
            <a:r>
              <a:rPr lang="en-US" sz="1600" dirty="0" err="1"/>
              <a:t>nome</a:t>
            </a:r>
            <a:r>
              <a:rPr lang="en-US" sz="1600" dirty="0"/>
              <a:t> da </a:t>
            </a:r>
            <a:r>
              <a:rPr lang="en-US" sz="1600" dirty="0" err="1"/>
              <a:t>instância</a:t>
            </a:r>
            <a:r>
              <a:rPr lang="en-US" sz="1600" dirty="0"/>
              <a:t> e clique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avançar</a:t>
            </a:r>
            <a:r>
              <a:rPr lang="pt-BR" sz="1600" dirty="0"/>
              <a:t>.</a:t>
            </a:r>
            <a:endParaRPr sz="1600" dirty="0"/>
          </a:p>
        </p:txBody>
      </p: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Passo a passo de instalação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1654262-7914-7F23-C633-45C12CFB0B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33916" y="1836428"/>
            <a:ext cx="4276168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48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tela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seguinte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escolha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o modo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autenticação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misto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defina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senha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para 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usuário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administrador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do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istema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r>
              <a:rPr lang="pt-BR" sz="1600" dirty="0"/>
              <a:t>.</a:t>
            </a:r>
            <a:endParaRPr sz="1600" dirty="0"/>
          </a:p>
        </p:txBody>
      </p: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Passo a passo de instalação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1654262-7914-7F23-C633-45C12CFB0B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71481" y="2215732"/>
            <a:ext cx="3801038" cy="286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255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600" dirty="0"/>
              <a:t>Com todos os recursos instalados com êxito, basta fechar os instaladores.</a:t>
            </a:r>
            <a:endParaRPr sz="1600" dirty="0"/>
          </a:p>
        </p:txBody>
      </p: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Passo a passo de instalação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1654262-7914-7F23-C633-45C12CFB0B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82316" y="2215732"/>
            <a:ext cx="3779367" cy="286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364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>
            <a:spLocks noGrp="1"/>
          </p:cNvSpPr>
          <p:nvPr>
            <p:ph type="title"/>
          </p:nvPr>
        </p:nvSpPr>
        <p:spPr>
          <a:xfrm>
            <a:off x="371475" y="876300"/>
            <a:ext cx="6677100" cy="32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Acesse o site </a:t>
            </a:r>
            <a:r>
              <a:rPr lang="pt-BR" sz="1600" dirty="0">
                <a:hlinkClick r:id="rId3"/>
              </a:rPr>
              <a:t>https://www.microsoft.com/pt-br/sql-server/sql-server-downloads</a:t>
            </a:r>
            <a:r>
              <a:rPr lang="pt-BR" sz="1600" dirty="0"/>
              <a:t> e clique no botão de download.</a:t>
            </a:r>
            <a:endParaRPr sz="1600" dirty="0"/>
          </a:p>
        </p:txBody>
      </p: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Download do instalador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7FCCF73-B24F-86CD-1EBE-05310A7C2C0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64273" y="2196428"/>
            <a:ext cx="6015454" cy="288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dirty="0"/>
              <a:t>Execute o </a:t>
            </a:r>
            <a:r>
              <a:rPr lang="en-US" sz="1600" dirty="0" err="1"/>
              <a:t>instalador</a:t>
            </a:r>
            <a:r>
              <a:rPr lang="en-US" sz="1600" dirty="0"/>
              <a:t> e,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tela</a:t>
            </a:r>
            <a:r>
              <a:rPr lang="en-US" sz="1600" dirty="0"/>
              <a:t> que se </a:t>
            </a:r>
            <a:r>
              <a:rPr lang="en-US" sz="1600" dirty="0" err="1"/>
              <a:t>abrirá</a:t>
            </a:r>
            <a:r>
              <a:rPr lang="en-US" sz="1600" dirty="0"/>
              <a:t>, </a:t>
            </a:r>
            <a:r>
              <a:rPr lang="en-US" sz="1600" dirty="0" err="1"/>
              <a:t>escolha</a:t>
            </a:r>
            <a:r>
              <a:rPr lang="en-US" sz="1600" dirty="0"/>
              <a:t> o </a:t>
            </a:r>
            <a:r>
              <a:rPr lang="en-US" sz="1600" dirty="0" err="1"/>
              <a:t>tipo</a:t>
            </a:r>
            <a:r>
              <a:rPr lang="en-US" sz="1600" dirty="0"/>
              <a:t> de </a:t>
            </a:r>
            <a:r>
              <a:rPr lang="en-US" sz="1600" dirty="0" err="1"/>
              <a:t>instalação</a:t>
            </a:r>
            <a:r>
              <a:rPr lang="pt-BR" sz="1600" dirty="0"/>
              <a:t>. A recomendação é a </a:t>
            </a:r>
            <a:r>
              <a:rPr lang="pt-BR" sz="1600" b="1" dirty="0"/>
              <a:t>Personalizado</a:t>
            </a:r>
            <a:r>
              <a:rPr lang="pt-BR" sz="1600" dirty="0"/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600" b="1" dirty="0"/>
              <a:t>Importante</a:t>
            </a:r>
            <a:r>
              <a:rPr lang="pt-BR" sz="1600" dirty="0"/>
              <a:t>: é recomendável realizar a instalação através de um usuário com permissão de administrador.</a:t>
            </a:r>
            <a:endParaRPr sz="1600" dirty="0"/>
          </a:p>
        </p:txBody>
      </p: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Passo a passo de instalação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088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/>
          </a:p>
        </p:txBody>
      </p: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Passo a passo de instalação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7FCCF73-B24F-86CD-1EBE-05310A7C2C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07312" y="1378478"/>
            <a:ext cx="452937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4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dirty="0" err="1"/>
              <a:t>Escolha</a:t>
            </a:r>
            <a:r>
              <a:rPr lang="en-US" sz="1600" dirty="0"/>
              <a:t> o local de </a:t>
            </a:r>
            <a:r>
              <a:rPr lang="en-US" sz="1600" dirty="0" err="1"/>
              <a:t>instalação</a:t>
            </a:r>
            <a:r>
              <a:rPr lang="en-US" sz="1600" dirty="0"/>
              <a:t> e clique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instalar</a:t>
            </a:r>
            <a:r>
              <a:rPr lang="en-US" sz="1600" dirty="0"/>
              <a:t>.</a:t>
            </a:r>
            <a:endParaRPr sz="1600" dirty="0"/>
          </a:p>
        </p:txBody>
      </p: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Passo a passo de instalação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9F4B55E-D21C-37FB-3046-D3A67C1CC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812" y="1836428"/>
            <a:ext cx="4058375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5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dirty="0" err="1"/>
              <a:t>Após</a:t>
            </a:r>
            <a:r>
              <a:rPr lang="en-US" sz="1600" dirty="0"/>
              <a:t> a </a:t>
            </a:r>
            <a:r>
              <a:rPr lang="en-US" sz="1600" dirty="0" err="1"/>
              <a:t>conclusão</a:t>
            </a:r>
            <a:r>
              <a:rPr lang="en-US" sz="1600" dirty="0"/>
              <a:t> </a:t>
            </a:r>
            <a:r>
              <a:rPr lang="en-US" sz="1600" dirty="0" err="1"/>
              <a:t>desta</a:t>
            </a:r>
            <a:r>
              <a:rPr lang="en-US" sz="1600" dirty="0"/>
              <a:t> </a:t>
            </a:r>
            <a:r>
              <a:rPr lang="en-US" sz="1600" dirty="0" err="1"/>
              <a:t>primeira</a:t>
            </a:r>
            <a:r>
              <a:rPr lang="en-US" sz="1600" dirty="0"/>
              <a:t> </a:t>
            </a:r>
            <a:r>
              <a:rPr lang="en-US" sz="1600" dirty="0" err="1"/>
              <a:t>etapa</a:t>
            </a:r>
            <a:r>
              <a:rPr lang="en-US" sz="1600" dirty="0"/>
              <a:t>, </a:t>
            </a:r>
            <a:r>
              <a:rPr lang="en-US" sz="1600" dirty="0" err="1"/>
              <a:t>uma</a:t>
            </a:r>
            <a:r>
              <a:rPr lang="en-US" sz="1600" dirty="0"/>
              <a:t> nova </a:t>
            </a:r>
            <a:r>
              <a:rPr lang="en-US" sz="1600" dirty="0" err="1"/>
              <a:t>janela</a:t>
            </a:r>
            <a:r>
              <a:rPr lang="en-US" sz="1600" dirty="0"/>
              <a:t> </a:t>
            </a:r>
            <a:r>
              <a:rPr lang="en-US" sz="1600" dirty="0" err="1"/>
              <a:t>abrirá</a:t>
            </a:r>
            <a:r>
              <a:rPr lang="en-US" sz="1600" dirty="0"/>
              <a:t> </a:t>
            </a:r>
            <a:r>
              <a:rPr lang="en-US" sz="1600" dirty="0" err="1"/>
              <a:t>automaticamente</a:t>
            </a:r>
            <a:r>
              <a:rPr lang="pt-BR" sz="1600" dirty="0"/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600" dirty="0"/>
              <a:t>Nesta, selecione </a:t>
            </a:r>
            <a:r>
              <a:rPr lang="pt-BR" sz="1600" b="1" dirty="0"/>
              <a:t>Nova instalação autônoma</a:t>
            </a:r>
            <a:r>
              <a:rPr lang="pt-BR" sz="1600" dirty="0"/>
              <a:t>.</a:t>
            </a:r>
            <a:endParaRPr sz="1600" dirty="0"/>
          </a:p>
        </p:txBody>
      </p: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Passo a passo de instalação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09EDE74-3425-E2F4-61FF-7835D3778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621" y="2107484"/>
            <a:ext cx="4294758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66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dirty="0"/>
              <a:t>Na </a:t>
            </a:r>
            <a:r>
              <a:rPr lang="en-US" sz="1600" dirty="0" err="1"/>
              <a:t>tela</a:t>
            </a:r>
            <a:r>
              <a:rPr lang="en-US" sz="1600" dirty="0"/>
              <a:t> </a:t>
            </a:r>
            <a:r>
              <a:rPr lang="en-US" sz="1600" dirty="0" err="1"/>
              <a:t>seguinte</a:t>
            </a:r>
            <a:r>
              <a:rPr lang="en-US" sz="1600" dirty="0"/>
              <a:t>, </a:t>
            </a:r>
            <a:r>
              <a:rPr lang="en-US" sz="1600" dirty="0" err="1"/>
              <a:t>leia</a:t>
            </a:r>
            <a:r>
              <a:rPr lang="en-US" sz="1600" dirty="0"/>
              <a:t> e </a:t>
            </a:r>
            <a:r>
              <a:rPr lang="en-US" sz="1600" dirty="0" err="1"/>
              <a:t>aceite</a:t>
            </a:r>
            <a:r>
              <a:rPr lang="en-US" sz="1600" dirty="0"/>
              <a:t> as </a:t>
            </a:r>
            <a:r>
              <a:rPr lang="en-US" sz="1600" dirty="0" err="1"/>
              <a:t>condições</a:t>
            </a:r>
            <a:r>
              <a:rPr lang="en-US" sz="1600" dirty="0"/>
              <a:t> e </a:t>
            </a:r>
            <a:r>
              <a:rPr lang="en-US" sz="1600" dirty="0" err="1"/>
              <a:t>termos</a:t>
            </a:r>
            <a:r>
              <a:rPr lang="en-US" sz="1600" dirty="0"/>
              <a:t> da </a:t>
            </a:r>
            <a:r>
              <a:rPr lang="en-US" sz="1600" dirty="0" err="1"/>
              <a:t>licença</a:t>
            </a:r>
            <a:r>
              <a:rPr lang="en-US" sz="1600" dirty="0"/>
              <a:t> do software e clique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avançar</a:t>
            </a:r>
            <a:r>
              <a:rPr lang="pt-BR" sz="1600" dirty="0"/>
              <a:t>.</a:t>
            </a:r>
            <a:endParaRPr sz="1600" dirty="0"/>
          </a:p>
        </p:txBody>
      </p: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Passo a passo de instalação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09EDE74-3425-E2F4-61FF-7835D37786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28656" y="2107484"/>
            <a:ext cx="4286687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46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dirty="0" err="1"/>
              <a:t>Habilite</a:t>
            </a:r>
            <a:r>
              <a:rPr lang="en-US" sz="1600" dirty="0"/>
              <a:t> </a:t>
            </a:r>
            <a:r>
              <a:rPr lang="en-US" sz="1600" dirty="0" err="1"/>
              <a:t>caso</a:t>
            </a:r>
            <a:r>
              <a:rPr lang="en-US" sz="1600" dirty="0"/>
              <a:t> </a:t>
            </a:r>
            <a:r>
              <a:rPr lang="en-US" sz="1600" dirty="0" err="1"/>
              <a:t>queira</a:t>
            </a:r>
            <a:r>
              <a:rPr lang="en-US" sz="1600" dirty="0"/>
              <a:t> que a </a:t>
            </a:r>
            <a:r>
              <a:rPr lang="en-US" sz="1600" dirty="0" err="1"/>
              <a:t>busca</a:t>
            </a:r>
            <a:r>
              <a:rPr lang="en-US" sz="1600" dirty="0"/>
              <a:t> </a:t>
            </a:r>
            <a:r>
              <a:rPr lang="en-US" sz="1600" dirty="0" err="1"/>
              <a:t>por</a:t>
            </a:r>
            <a:r>
              <a:rPr lang="en-US" sz="1600" dirty="0"/>
              <a:t> </a:t>
            </a:r>
            <a:r>
              <a:rPr lang="en-US" sz="1600" dirty="0" err="1"/>
              <a:t>atualizações</a:t>
            </a:r>
            <a:r>
              <a:rPr lang="en-US" sz="1600" dirty="0"/>
              <a:t> </a:t>
            </a:r>
            <a:r>
              <a:rPr lang="en-US" sz="1600" dirty="0" err="1"/>
              <a:t>seja</a:t>
            </a:r>
            <a:r>
              <a:rPr lang="en-US" sz="1600" dirty="0"/>
              <a:t> </a:t>
            </a:r>
            <a:r>
              <a:rPr lang="en-US" sz="1600" dirty="0" err="1"/>
              <a:t>automática</a:t>
            </a:r>
            <a:r>
              <a:rPr lang="en-US" sz="1600" dirty="0"/>
              <a:t> e clique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avançar</a:t>
            </a:r>
            <a:r>
              <a:rPr lang="pt-BR" sz="1600" dirty="0"/>
              <a:t>.</a:t>
            </a:r>
            <a:endParaRPr sz="1600" dirty="0"/>
          </a:p>
        </p:txBody>
      </p: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Passo a passo de instalação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09EDE74-3425-E2F4-61FF-7835D37786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31380" y="2107484"/>
            <a:ext cx="4281239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56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dirty="0"/>
              <a:t>Com as </a:t>
            </a:r>
            <a:r>
              <a:rPr lang="en-US" sz="1600" dirty="0" err="1"/>
              <a:t>regras</a:t>
            </a:r>
            <a:r>
              <a:rPr lang="en-US" sz="1600" dirty="0"/>
              <a:t> </a:t>
            </a:r>
            <a:r>
              <a:rPr lang="en-US" sz="1600" dirty="0" err="1"/>
              <a:t>aprovadas</a:t>
            </a:r>
            <a:r>
              <a:rPr lang="en-US" sz="1600" dirty="0"/>
              <a:t>, clique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avançar</a:t>
            </a:r>
            <a:r>
              <a:rPr lang="pt-BR" sz="1600" dirty="0"/>
              <a:t>.</a:t>
            </a:r>
            <a:endParaRPr sz="1600" dirty="0"/>
          </a:p>
        </p:txBody>
      </p: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Passo a passo de instalação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09EDE74-3425-E2F4-61FF-7835D37786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33915" y="2107484"/>
            <a:ext cx="4276168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531749"/>
      </p:ext>
    </p:extLst>
  </p:cSld>
  <p:clrMapOvr>
    <a:masterClrMapping/>
  </p:clrMapOvr>
</p:sld>
</file>

<file path=ppt/theme/theme1.xml><?xml version="1.0" encoding="utf-8"?>
<a:theme xmlns:a="http://schemas.openxmlformats.org/drawingml/2006/main" name="CTEDS">
  <a:themeElements>
    <a:clrScheme name="Simple Light">
      <a:dk1>
        <a:srgbClr val="1F3845"/>
      </a:dk1>
      <a:lt1>
        <a:srgbClr val="FFFFFF"/>
      </a:lt1>
      <a:dk2>
        <a:srgbClr val="595959"/>
      </a:dk2>
      <a:lt2>
        <a:srgbClr val="EEEEEE"/>
      </a:lt2>
      <a:accent1>
        <a:srgbClr val="00707E"/>
      </a:accent1>
      <a:accent2>
        <a:srgbClr val="50E3C2"/>
      </a:accent2>
      <a:accent3>
        <a:srgbClr val="ABECE7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326</Words>
  <Application>Microsoft Office PowerPoint</Application>
  <PresentationFormat>Apresentação na tela (16:10)</PresentationFormat>
  <Paragraphs>35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Ubuntu Medium</vt:lpstr>
      <vt:lpstr>Calibri</vt:lpstr>
      <vt:lpstr>Ubuntu</vt:lpstr>
      <vt:lpstr>Ubuntu Light</vt:lpstr>
      <vt:lpstr>CTEDS</vt:lpstr>
      <vt:lpstr>Capacitação Tecnológica em Engenharia e Desenvolvimento de Software</vt:lpstr>
      <vt:lpstr>Download do instalador</vt:lpstr>
      <vt:lpstr>Passo a passo de instalação</vt:lpstr>
      <vt:lpstr>Passo a passo de instalação</vt:lpstr>
      <vt:lpstr>Passo a passo de instalação</vt:lpstr>
      <vt:lpstr>Passo a passo de instalação</vt:lpstr>
      <vt:lpstr>Passo a passo de instalação</vt:lpstr>
      <vt:lpstr>Passo a passo de instalação</vt:lpstr>
      <vt:lpstr>Passo a passo de instalação</vt:lpstr>
      <vt:lpstr>Passo a passo de instalação</vt:lpstr>
      <vt:lpstr>Passo a passo de instalação</vt:lpstr>
      <vt:lpstr>Passo a passo de instalação</vt:lpstr>
      <vt:lpstr>Passo a passo de instalação</vt:lpstr>
      <vt:lpstr>Passo a passo de instalação</vt:lpstr>
      <vt:lpstr>Passo a passo de instalação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Capacitação Tecnológica em Engenharia e Desenvolvimento de Software</dc:title>
  <cp:lastModifiedBy>Saulo Santos</cp:lastModifiedBy>
  <cp:revision>11</cp:revision>
  <dcterms:modified xsi:type="dcterms:W3CDTF">2022-06-20T14:21:33Z</dcterms:modified>
</cp:coreProperties>
</file>