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90" r:id="rId4"/>
    <p:sldId id="300" r:id="rId5"/>
    <p:sldId id="274" r:id="rId6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bold r:id="rId13"/>
      <p:italic r:id="rId14"/>
      <p:boldItalic r:id="rId15"/>
    </p:embeddedFont>
    <p:embeddedFont>
      <p:font typeface="Ubuntu Medium" panose="020B06040306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736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6ae5156f_5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6ae5156f_5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3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6ae5156f_5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6ae5156f_5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11" name="Google Shape;11;p2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14750" y="2132650"/>
            <a:ext cx="1602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 idx="5"/>
          </p:nvPr>
        </p:nvSpPr>
        <p:spPr>
          <a:xfrm>
            <a:off x="6582425" y="3944675"/>
            <a:ext cx="23472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7186250" y="-193725"/>
            <a:ext cx="16338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78150" y="742950"/>
            <a:ext cx="9300300" cy="35244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057151" y="262063"/>
            <a:ext cx="934804" cy="950938"/>
            <a:chOff x="8283050" y="595125"/>
            <a:chExt cx="869100" cy="884100"/>
          </a:xfrm>
        </p:grpSpPr>
        <p:sp>
          <p:nvSpPr>
            <p:cNvPr id="77" name="Google Shape;77;p9"/>
            <p:cNvSpPr/>
            <p:nvPr/>
          </p:nvSpPr>
          <p:spPr>
            <a:xfrm>
              <a:off x="8283050" y="59512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0600" y="64327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Básico (sem plano de fundo)">
  <p:cSld name="CUSTOM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1000275"/>
            <a:ext cx="8520600" cy="18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23950" y="3219450"/>
            <a:ext cx="67437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- Básico (sem plano de fundo)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sql/ssms/download-sql-server-management-studio-ssms?view=sql-server-ver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de instalação – SQL Server Management Studio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Capacitação Tecnológica em Engenharia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e Desenvolvimento de Software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Saulo Santos [ITuring]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Junho de 2022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/>
          </p:nvPr>
        </p:nvSpPr>
        <p:spPr>
          <a:xfrm>
            <a:off x="6430537" y="3944675"/>
            <a:ext cx="2499088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saulo.macedosantos@gmail.com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Acesse o site </a:t>
            </a:r>
            <a:r>
              <a:rPr lang="pt-BR" sz="1600" dirty="0">
                <a:hlinkClick r:id="rId3"/>
              </a:rPr>
              <a:t>https://docs.microsoft.com/pt-br/sql/ssms/download-sql-server-management-studio-ssms?view=sql-server-ver15</a:t>
            </a:r>
            <a:r>
              <a:rPr lang="pt-BR" sz="1600" dirty="0"/>
              <a:t>  e clique no link de download.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do instalador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FCCF73-B24F-86CD-1EBE-05310A7C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4273" y="2452535"/>
            <a:ext cx="6015454" cy="2367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Execute o </a:t>
            </a:r>
            <a:r>
              <a:rPr lang="en-US" sz="1600" dirty="0" err="1"/>
              <a:t>instalador</a:t>
            </a:r>
            <a:r>
              <a:rPr lang="en-US" sz="1600" dirty="0"/>
              <a:t> e,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tela</a:t>
            </a:r>
            <a:r>
              <a:rPr lang="en-US" sz="1600" dirty="0"/>
              <a:t> que se </a:t>
            </a:r>
            <a:r>
              <a:rPr lang="en-US" sz="1600" dirty="0" err="1"/>
              <a:t>abrirá</a:t>
            </a:r>
            <a:r>
              <a:rPr lang="en-US" sz="1600" dirty="0"/>
              <a:t>, </a:t>
            </a:r>
            <a:r>
              <a:rPr lang="en-US" sz="1600" dirty="0" err="1"/>
              <a:t>escolha</a:t>
            </a:r>
            <a:r>
              <a:rPr lang="en-US" sz="1600" dirty="0"/>
              <a:t> o local de </a:t>
            </a:r>
            <a:r>
              <a:rPr lang="en-US" sz="1600" dirty="0" err="1"/>
              <a:t>instalação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instalar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F4B55E-D21C-37FB-3046-D3A67C1C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5420" y="1836428"/>
            <a:ext cx="373315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5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Após finalizado, reinicie a máquina e o software estará disponível para utilização.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54262-7914-7F23-C633-45C12CFB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11511" y="1836428"/>
            <a:ext cx="37209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TEDS">
  <a:themeElements>
    <a:clrScheme name="Simple Light">
      <a:dk1>
        <a:srgbClr val="1F3845"/>
      </a:dk1>
      <a:lt1>
        <a:srgbClr val="FFFFFF"/>
      </a:lt1>
      <a:dk2>
        <a:srgbClr val="595959"/>
      </a:dk2>
      <a:lt2>
        <a:srgbClr val="EEEEEE"/>
      </a:lt2>
      <a:accent1>
        <a:srgbClr val="00707E"/>
      </a:accent1>
      <a:accent2>
        <a:srgbClr val="50E3C2"/>
      </a:accent2>
      <a:accent3>
        <a:srgbClr val="ABECE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111</Words>
  <Application>Microsoft Office PowerPoint</Application>
  <PresentationFormat>Apresentação na tela (16:10)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Ubuntu</vt:lpstr>
      <vt:lpstr>Ubuntu Light</vt:lpstr>
      <vt:lpstr>Ubuntu Medium</vt:lpstr>
      <vt:lpstr>CTEDS</vt:lpstr>
      <vt:lpstr>Capacitação Tecnológica em Engenharia e Desenvolvimento de Software</vt:lpstr>
      <vt:lpstr>Download do instalador</vt:lpstr>
      <vt:lpstr>Passo a passo de instalação</vt:lpstr>
      <vt:lpstr>Passo a passo de instalação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Capacitação Tecnológica em Engenharia e Desenvolvimento de Software</dc:title>
  <cp:lastModifiedBy>Saulo Santos</cp:lastModifiedBy>
  <cp:revision>13</cp:revision>
  <dcterms:modified xsi:type="dcterms:W3CDTF">2022-06-20T15:01:23Z</dcterms:modified>
</cp:coreProperties>
</file>