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4" r:id="rId13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15"/>
      <p:bold r:id="rId16"/>
      <p:italic r:id="rId17"/>
      <p:boldItalic r:id="rId18"/>
    </p:embeddedFont>
    <p:embeddedFont>
      <p:font typeface="Ubuntu Light" panose="020B0304030602030204" pitchFamily="34" charset="0"/>
      <p:regular r:id="rId19"/>
      <p:bold r:id="rId20"/>
      <p:italic r:id="rId21"/>
      <p:boldItalic r:id="rId22"/>
    </p:embeddedFont>
    <p:embeddedFont>
      <p:font typeface="Ubuntu Medium" panose="020B0604030602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736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6ae5156f_5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6ae5156f_5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56ae5156f_5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56ae5156f_5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11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34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18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16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2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7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11" name="Google Shape;11;p2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314750" y="2132650"/>
            <a:ext cx="1602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6FFFD"/>
                </a:solidFill>
                <a:latin typeface="Ubuntu"/>
                <a:ea typeface="Ubuntu"/>
                <a:cs typeface="Ubuntu"/>
                <a:sym typeface="Ubuntu"/>
              </a:rPr>
              <a:t>CTEDS</a:t>
            </a:r>
            <a:endParaRPr sz="1000" b="1">
              <a:solidFill>
                <a:srgbClr val="F6FFF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900" b="1">
              <a:solidFill>
                <a:srgbClr val="ABECE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 idx="5"/>
          </p:nvPr>
        </p:nvSpPr>
        <p:spPr>
          <a:xfrm>
            <a:off x="6582425" y="3944675"/>
            <a:ext cx="23472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 b="0" i="1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7186250" y="-193725"/>
            <a:ext cx="16338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-78150" y="742950"/>
            <a:ext cx="9300300" cy="35244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8057151" y="262063"/>
            <a:ext cx="934804" cy="950938"/>
            <a:chOff x="8283050" y="595125"/>
            <a:chExt cx="869100" cy="884100"/>
          </a:xfrm>
        </p:grpSpPr>
        <p:sp>
          <p:nvSpPr>
            <p:cNvPr id="77" name="Google Shape;77;p9"/>
            <p:cNvSpPr/>
            <p:nvPr/>
          </p:nvSpPr>
          <p:spPr>
            <a:xfrm>
              <a:off x="8283050" y="59512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" name="Google Shape;7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20600" y="64327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 - Básico (sem plano de fundo)">
  <p:cSld name="CUSTOM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1000275"/>
            <a:ext cx="8520600" cy="18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123950" y="3219450"/>
            <a:ext cx="6743700" cy="14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- Básico (sem plano de fundo)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pt-br/v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 de instalação – Visual Studio Community</a:t>
            </a:r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Capacitação Tecnológica em Engenharia</a:t>
            </a: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chemeClr val="lt1"/>
                </a:solidFill>
              </a:rPr>
              <a:t>e Desenvolvimento de Software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Professor: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Saulo Santos [ITuring]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Junho de 2022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5"/>
          </p:nvPr>
        </p:nvSpPr>
        <p:spPr>
          <a:xfrm>
            <a:off x="6430537" y="3944675"/>
            <a:ext cx="2499088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saulo.macedosantos@gmail.com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Ao iniciar o Visual Studio, serão dadas as boas vindas e solicitada autenticação.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b="1" dirty="0"/>
              <a:t>I</a:t>
            </a:r>
            <a:r>
              <a:rPr lang="pt-BR" sz="1600" b="1" dirty="0"/>
              <a:t>mportante</a:t>
            </a:r>
            <a:r>
              <a:rPr lang="pt-BR" sz="1600" dirty="0"/>
              <a:t>: não é obrigatório mas é recomendável autenticar com uma conta Microsoft para melhor utilização dos recursos.</a:t>
            </a: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29B3AB-46EE-7E09-2305-A32F7608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9736" y="2556428"/>
            <a:ext cx="204452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/>
              <a:t>Abaixo</a:t>
            </a:r>
            <a:r>
              <a:rPr lang="en-US" sz="1600" dirty="0"/>
              <a:t> a </a:t>
            </a:r>
            <a:r>
              <a:rPr lang="en-US" sz="1600" dirty="0" err="1"/>
              <a:t>tela</a:t>
            </a:r>
            <a:r>
              <a:rPr lang="en-US" sz="1600" dirty="0"/>
              <a:t> </a:t>
            </a:r>
            <a:r>
              <a:rPr lang="en-US" sz="1600" dirty="0" err="1"/>
              <a:t>inicial</a:t>
            </a:r>
            <a:r>
              <a:rPr lang="en-US" sz="1600" dirty="0"/>
              <a:t> do Visual Studio Community 2022</a:t>
            </a:r>
            <a:r>
              <a:rPr lang="pt-BR" sz="1600" dirty="0"/>
              <a:t>.</a:t>
            </a: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29B3AB-46EE-7E09-2305-A32F7608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63314" y="1836428"/>
            <a:ext cx="481737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Acesse o site </a:t>
            </a:r>
            <a:r>
              <a:rPr lang="pt-BR" sz="1600" dirty="0">
                <a:hlinkClick r:id="rId3"/>
              </a:rPr>
              <a:t>https://visualstudio.microsoft.com/pt-br/vs/</a:t>
            </a:r>
            <a:r>
              <a:rPr lang="pt-BR" sz="1600" dirty="0"/>
              <a:t> e clique para fazer o download da versão </a:t>
            </a:r>
            <a:r>
              <a:rPr lang="pt-BR" sz="1600" b="1" dirty="0"/>
              <a:t>Community</a:t>
            </a:r>
            <a:r>
              <a:rPr lang="pt-BR" sz="1600" dirty="0"/>
              <a:t> (gratuita). As versões </a:t>
            </a:r>
            <a:r>
              <a:rPr lang="pt-BR" sz="1600" b="1" dirty="0"/>
              <a:t>Professional</a:t>
            </a:r>
            <a:r>
              <a:rPr lang="pt-BR" sz="1600" dirty="0"/>
              <a:t> e </a:t>
            </a:r>
            <a:r>
              <a:rPr lang="pt-BR" sz="1600" b="1" dirty="0"/>
              <a:t>Enterprise</a:t>
            </a:r>
            <a:r>
              <a:rPr lang="pt-BR" sz="1600" dirty="0"/>
              <a:t> são pagas.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do instalador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FCCF73-B24F-86CD-1EBE-05310A7C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48418" y="2556428"/>
            <a:ext cx="3247163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Execute o </a:t>
            </a:r>
            <a:r>
              <a:rPr lang="en-US" sz="1600" dirty="0" err="1"/>
              <a:t>instalador</a:t>
            </a:r>
            <a:r>
              <a:rPr lang="en-US" sz="1600" dirty="0"/>
              <a:t>, </a:t>
            </a:r>
            <a:r>
              <a:rPr lang="pt-BR" sz="1600" dirty="0"/>
              <a:t>leia a política de privacidade da Microsoft e os termos e condições da licença do software. Ao clicar em continuar as políticas são aceitas automaticamente.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FCCF73-B24F-86CD-1EBE-05310A7C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60426" y="2679351"/>
            <a:ext cx="3223147" cy="19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/>
              <a:t>Escolha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componentes</a:t>
            </a:r>
            <a:r>
              <a:rPr lang="en-US" sz="1600" dirty="0"/>
              <a:t> de </a:t>
            </a:r>
            <a:r>
              <a:rPr lang="en-US" sz="1600" dirty="0" err="1"/>
              <a:t>instalação</a:t>
            </a:r>
            <a:r>
              <a:rPr lang="pt-BR" sz="16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b="1" dirty="0"/>
              <a:t>Importante</a:t>
            </a:r>
            <a:r>
              <a:rPr lang="pt-BR" sz="1600" dirty="0"/>
              <a:t>: é recomendável selecionar as seguintes cargas de trabalho:</a:t>
            </a:r>
            <a:endParaRPr lang="pt-BR" dirty="0"/>
          </a:p>
          <a:p>
            <a:pPr marL="898525" lvl="4" indent="-342900" defTabSz="898525">
              <a:spcBef>
                <a:spcPts val="0"/>
              </a:spcBef>
              <a:buSzPts val="1800"/>
            </a:pPr>
            <a:r>
              <a:rPr lang="pt-BR" dirty="0"/>
              <a:t>Desenvolvimento para desktop com .NET</a:t>
            </a:r>
          </a:p>
          <a:p>
            <a:pPr marL="898525" lvl="4" indent="-342900">
              <a:spcBef>
                <a:spcPts val="0"/>
              </a:spcBef>
              <a:buSzPts val="1800"/>
            </a:pPr>
            <a:r>
              <a:rPr lang="pt-BR" dirty="0"/>
              <a:t>Processamento e armazenamento de dados</a:t>
            </a:r>
            <a:endParaRPr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02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607117-190B-BEB1-9486-464BC445C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EFB3F8-FD4A-B29C-6928-BCC5D93B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Passo a passo de instalação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4BE59C-437E-C66E-EA22-535B9C66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62" y="1378478"/>
            <a:ext cx="703687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1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Na aba </a:t>
            </a:r>
            <a:r>
              <a:rPr lang="en-US" sz="1600" b="1" dirty="0" err="1"/>
              <a:t>Componentes</a:t>
            </a:r>
            <a:r>
              <a:rPr lang="en-US" sz="1600" b="1" dirty="0"/>
              <a:t> </a:t>
            </a:r>
            <a:r>
              <a:rPr lang="en-US" sz="1600" b="1" dirty="0" err="1"/>
              <a:t>Individuais</a:t>
            </a:r>
            <a:r>
              <a:rPr lang="en-US" sz="1600" dirty="0"/>
              <a:t>, </a:t>
            </a:r>
            <a:r>
              <a:rPr lang="en-US" sz="1600" dirty="0" err="1"/>
              <a:t>selecione</a:t>
            </a:r>
            <a:r>
              <a:rPr lang="en-US" sz="1600" dirty="0"/>
              <a:t> o item </a:t>
            </a:r>
            <a:r>
              <a:rPr lang="en-US" sz="1600" b="1" dirty="0" err="1"/>
              <a:t>Modelos</a:t>
            </a:r>
            <a:r>
              <a:rPr lang="en-US" sz="1600" b="1" dirty="0"/>
              <a:t> de </a:t>
            </a:r>
            <a:r>
              <a:rPr lang="en-US" sz="1600" b="1" dirty="0" err="1"/>
              <a:t>projeto</a:t>
            </a:r>
            <a:r>
              <a:rPr lang="en-US" sz="1600" b="1" dirty="0"/>
              <a:t> e item do .NET Framework</a:t>
            </a:r>
            <a:r>
              <a:rPr lang="en-US" sz="1600" dirty="0"/>
              <a:t> e clique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instalar</a:t>
            </a:r>
            <a:r>
              <a:rPr lang="en-US" sz="1600" dirty="0"/>
              <a:t>.</a:t>
            </a:r>
            <a:endParaRPr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29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607117-190B-BEB1-9486-464BC445C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EFB3F8-FD4A-B29C-6928-BCC5D93B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Passo a passo de instalação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4BE59C-437E-C66E-EA22-535B9C66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3562" y="1382726"/>
            <a:ext cx="7036875" cy="35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O download </a:t>
            </a:r>
            <a:r>
              <a:rPr lang="en-US" sz="1600" dirty="0" err="1"/>
              <a:t>será</a:t>
            </a:r>
            <a:r>
              <a:rPr lang="en-US" sz="1600" dirty="0"/>
              <a:t> </a:t>
            </a:r>
            <a:r>
              <a:rPr lang="en-US" sz="1600" dirty="0" err="1"/>
              <a:t>iniciado</a:t>
            </a:r>
            <a:r>
              <a:rPr lang="en-US" sz="1600" dirty="0"/>
              <a:t> e a </a:t>
            </a:r>
            <a:r>
              <a:rPr lang="en-US" sz="1600" dirty="0" err="1"/>
              <a:t>instalação</a:t>
            </a:r>
            <a:r>
              <a:rPr lang="en-US" sz="1600" dirty="0"/>
              <a:t> </a:t>
            </a:r>
            <a:r>
              <a:rPr lang="en-US" sz="1600" dirty="0" err="1"/>
              <a:t>prosseguirá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seguida</a:t>
            </a:r>
            <a:r>
              <a:rPr lang="en-US" sz="1600" dirty="0"/>
              <a:t>.</a:t>
            </a:r>
            <a:endParaRPr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29B3AB-46EE-7E09-2305-A32F7608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917" y="1836428"/>
            <a:ext cx="571216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0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Quando a instalação estiver concluída, aparecerá da seguinte forma (é possível modificar os componentes posteriormente, caso seja necessário):</a:t>
            </a: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29B3AB-46EE-7E09-2305-A32F7608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6733" y="2196428"/>
            <a:ext cx="507053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2717"/>
      </p:ext>
    </p:extLst>
  </p:cSld>
  <p:clrMapOvr>
    <a:masterClrMapping/>
  </p:clrMapOvr>
</p:sld>
</file>

<file path=ppt/theme/theme1.xml><?xml version="1.0" encoding="utf-8"?>
<a:theme xmlns:a="http://schemas.openxmlformats.org/drawingml/2006/main" name="CTEDS">
  <a:themeElements>
    <a:clrScheme name="Simple Light">
      <a:dk1>
        <a:srgbClr val="1F3845"/>
      </a:dk1>
      <a:lt1>
        <a:srgbClr val="FFFFFF"/>
      </a:lt1>
      <a:dk2>
        <a:srgbClr val="595959"/>
      </a:dk2>
      <a:lt2>
        <a:srgbClr val="EEEEEE"/>
      </a:lt2>
      <a:accent1>
        <a:srgbClr val="00707E"/>
      </a:accent1>
      <a:accent2>
        <a:srgbClr val="50E3C2"/>
      </a:accent2>
      <a:accent3>
        <a:srgbClr val="ABECE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275</Words>
  <Application>Microsoft Office PowerPoint</Application>
  <PresentationFormat>Apresentação na tela (16:10)</PresentationFormat>
  <Paragraphs>28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Ubuntu Medium</vt:lpstr>
      <vt:lpstr>Ubuntu</vt:lpstr>
      <vt:lpstr>Ubuntu Light</vt:lpstr>
      <vt:lpstr>CTEDS</vt:lpstr>
      <vt:lpstr>Capacitação Tecnológica em Engenharia e Desenvolvimento de Software</vt:lpstr>
      <vt:lpstr>Download do instalador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Capacitação Tecnológica em Engenharia e Desenvolvimento de Software</dc:title>
  <cp:lastModifiedBy>Saulo Santos</cp:lastModifiedBy>
  <cp:revision>6</cp:revision>
  <dcterms:modified xsi:type="dcterms:W3CDTF">2022-06-20T13:04:34Z</dcterms:modified>
</cp:coreProperties>
</file>