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75" r:id="rId4"/>
    <p:sldId id="274" r:id="rId5"/>
  </p:sldIdLst>
  <p:sldSz cx="9144000" cy="5715000" type="screen16x10"/>
  <p:notesSz cx="6858000" cy="9144000"/>
  <p:embeddedFontLst>
    <p:embeddedFont>
      <p:font typeface="Ubuntu" panose="020B0504030602030204" pitchFamily="34" charset="0"/>
      <p:regular r:id="rId7"/>
      <p:bold r:id="rId8"/>
      <p:italic r:id="rId9"/>
      <p:boldItalic r:id="rId10"/>
    </p:embeddedFont>
    <p:embeddedFont>
      <p:font typeface="Ubuntu Light" panose="020B0304030602030204" pitchFamily="34" charset="0"/>
      <p:regular r:id="rId11"/>
      <p:bold r:id="rId12"/>
      <p:italic r:id="rId13"/>
      <p:boldItalic r:id="rId14"/>
    </p:embeddedFont>
    <p:embeddedFont>
      <p:font typeface="Ubuntu Medium" panose="020B0604030602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90" y="8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91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ce341b2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ce341b2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20725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Aula 05 – Design Patterns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Patterns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Padronização de estrutura, a fim de resolver problemas e tornar o código escalável e de fácil manutenção.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Existem vários design patterns, cada um destinado a resolver um problema específico.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Portanto não existe um padrão que resolva todos os problemas.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Design Patterns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numCol="3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Criacionais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Abstratc Factory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Buider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Factory Method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Prototype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Singleton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Estruturais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Adapter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Bridge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Composite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Decorator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Fa</a:t>
            </a:r>
            <a:r>
              <a:rPr lang="pt-BR" dirty="0"/>
              <a:t>ç</a:t>
            </a:r>
            <a:r>
              <a:rPr lang="en" dirty="0"/>
              <a:t>ade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Flyweight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Proxy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Comportamentais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Chain of Responsibility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Iterator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Memento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State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Template Method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Command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Mediator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Observer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Strategy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275789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Obrigado!</a:t>
            </a:r>
            <a:endParaRPr sz="2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Dúvidas?</a:t>
            </a:r>
            <a:endParaRPr sz="2400"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121</Words>
  <Application>Microsoft Office PowerPoint</Application>
  <PresentationFormat>Apresentação na tela (16:10)</PresentationFormat>
  <Paragraphs>56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Ubuntu Medium</vt:lpstr>
      <vt:lpstr>Ubuntu</vt:lpstr>
      <vt:lpstr>Ubuntu Light</vt:lpstr>
      <vt:lpstr>Arial</vt:lpstr>
      <vt:lpstr>Simple Light</vt:lpstr>
      <vt:lpstr>Apresentação do PowerPoint</vt:lpstr>
      <vt:lpstr>Design Patterns</vt:lpstr>
      <vt:lpstr>Principais Design Patterns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 Santos</cp:lastModifiedBy>
  <cp:revision>12</cp:revision>
  <dcterms:modified xsi:type="dcterms:W3CDTF">2022-07-20T18:02:17Z</dcterms:modified>
</cp:coreProperties>
</file>