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5" r:id="rId4"/>
    <p:sldId id="276" r:id="rId5"/>
    <p:sldId id="277" r:id="rId6"/>
    <p:sldId id="274" r:id="rId7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9"/>
      <p:bold r:id="rId10"/>
      <p:italic r:id="rId11"/>
      <p:boldItalic r:id="rId12"/>
    </p:embeddedFont>
    <p:embeddedFont>
      <p:font typeface="Ubuntu Light" panose="020B0304030602030204" pitchFamily="34" charset="0"/>
      <p:regular r:id="rId13"/>
      <p:bold r:id="rId14"/>
      <p:italic r:id="rId15"/>
      <p:boldItalic r:id="rId16"/>
    </p:embeddedFont>
    <p:embeddedFont>
      <p:font typeface="Ubuntu Medium" panose="020B06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92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66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75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Aula 05 – .NET Standard x .NET Framework x .NET Core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Tópicos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Framework x Biblioteca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.NET e diferenças entre os frameworks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Tipos de aplicação (Desktop / web / mobile / MAUI)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Artigos com novidades</a:t>
            </a:r>
          </a:p>
          <a:p>
            <a:r>
              <a:rPr lang="en" dirty="0"/>
              <a:t>Preview x 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Exemplos práticos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x Biblioteca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Biblioteca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Conjunto de classes </a:t>
            </a:r>
            <a:r>
              <a:rPr lang="pt-BR" dirty="0"/>
              <a:t>/ funções que podem ser reaproveitadas e controladas.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Framework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Estrutura rígida de classes / funções que devem ser utilizadas seguindo um padrão, um fluxo pré definido.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.NET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.NET Framework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Implementação do .NET Runtime voltada para criação de aplicações web e Windows.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.NET (Core)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Implementação do .NET Runtime voltada para criação de aplicações multiplataforma.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Mais novo que o .NET Framework, porém não é uma nova versão. É um framework totalmente novo criado do zero.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.NET Standard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Especificação que pode ser utilizada entre todas as implementações de .NET.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O</a:t>
            </a:r>
            <a:r>
              <a:rPr lang="en" dirty="0"/>
              <a:t>bs.: Deve ser usada somente para desenvolvimento de bibliotecas de classes.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8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.NET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53984-C8C1-9D66-3552-D560D757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1" y="1174650"/>
            <a:ext cx="7887137" cy="43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EFA161-006D-E18B-5E37-73463869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"/>
          <a:stretch/>
        </p:blipFill>
        <p:spPr>
          <a:xfrm>
            <a:off x="603718" y="1207602"/>
            <a:ext cx="78871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208</Words>
  <Application>Microsoft Office PowerPoint</Application>
  <PresentationFormat>Apresentação na tela (16:10)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Ubuntu Medium</vt:lpstr>
      <vt:lpstr>Ubuntu</vt:lpstr>
      <vt:lpstr>Ubuntu Light</vt:lpstr>
      <vt:lpstr>Arial</vt:lpstr>
      <vt:lpstr>Simple Light</vt:lpstr>
      <vt:lpstr>Apresentação do PowerPoint</vt:lpstr>
      <vt:lpstr>Tópicos</vt:lpstr>
      <vt:lpstr>Framework x Biblioteca</vt:lpstr>
      <vt:lpstr>.NET</vt:lpstr>
      <vt:lpstr>.NET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12</cp:revision>
  <dcterms:modified xsi:type="dcterms:W3CDTF">2022-07-20T17:11:37Z</dcterms:modified>
</cp:coreProperties>
</file>