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
      <p:font typeface="Century Gothic"/>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1" roundtripDataSignature="AMtx7mj3gNYHW9yW6I7Hpix9xE6vjX2Kk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CenturyGothic-bold.fntdata"/><Relationship Id="rId27" Type="http://schemas.openxmlformats.org/officeDocument/2006/relationships/font" Target="fonts/CenturyGothic-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CenturyGothic-italic.fntdata"/><Relationship Id="rId7" Type="http://schemas.openxmlformats.org/officeDocument/2006/relationships/slide" Target="slides/slide3.xml"/><Relationship Id="rId8" Type="http://schemas.openxmlformats.org/officeDocument/2006/relationships/slide" Target="slides/slide4.xml"/><Relationship Id="rId31" Type="http://customschemas.google.com/relationships/presentationmetadata" Target="metadata"/><Relationship Id="rId30" Type="http://schemas.openxmlformats.org/officeDocument/2006/relationships/font" Target="fonts/CenturyGothic-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Montserrat-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a45b836e9f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a45b836e9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a45b836e9f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a45b836e9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a482b5fcd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a482b5fc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a482b5fcd9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a482b5fcd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a45b836e9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a45b836e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a45b836e9f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a45b836e9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a45b836e9f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a45b836e9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1b5c63ee3a3_0_159"/>
          <p:cNvSpPr/>
          <p:nvPr/>
        </p:nvSpPr>
        <p:spPr>
          <a:xfrm rot="5400000">
            <a:off x="10000500" y="673"/>
            <a:ext cx="2191500" cy="2191500"/>
          </a:xfrm>
          <a:prstGeom prst="diagStripe">
            <a:avLst>
              <a:gd fmla="val 0"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 name="Google Shape;11;g1b5c63ee3a3_0_159"/>
          <p:cNvGrpSpPr/>
          <p:nvPr/>
        </p:nvGrpSpPr>
        <p:grpSpPr>
          <a:xfrm>
            <a:off x="0" y="654"/>
            <a:ext cx="6871435" cy="6845694"/>
            <a:chOff x="0" y="75"/>
            <a:chExt cx="5153705" cy="5152950"/>
          </a:xfrm>
        </p:grpSpPr>
        <p:sp>
          <p:nvSpPr>
            <p:cNvPr id="12" name="Google Shape;12;g1b5c63ee3a3_0_159"/>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g1b5c63ee3a3_0_159"/>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 name="Google Shape;14;g1b5c63ee3a3_0_159"/>
            <p:cNvSpPr/>
            <p:nvPr/>
          </p:nvSpPr>
          <p:spPr>
            <a:xfrm rot="-5400000">
              <a:off x="1646" y="-75"/>
              <a:ext cx="2299800" cy="23001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 name="Google Shape;15;g1b5c63ee3a3_0_159"/>
            <p:cNvSpPr/>
            <p:nvPr/>
          </p:nvSpPr>
          <p:spPr>
            <a:xfrm flipH="1">
              <a:off x="652821" y="590035"/>
              <a:ext cx="2300100" cy="2299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6" name="Google Shape;16;g1b5c63ee3a3_0_159"/>
          <p:cNvSpPr txBox="1"/>
          <p:nvPr>
            <p:ph type="ctrTitle"/>
          </p:nvPr>
        </p:nvSpPr>
        <p:spPr>
          <a:xfrm>
            <a:off x="4716200" y="2104533"/>
            <a:ext cx="6690000" cy="2105100"/>
          </a:xfrm>
          <a:prstGeom prst="rect">
            <a:avLst/>
          </a:prstGeom>
        </p:spPr>
        <p:txBody>
          <a:bodyPr anchorCtr="0" anchor="t" bIns="121900" lIns="121900" spcFirstLastPara="1" rIns="121900" wrap="square" tIns="121900">
            <a:norm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p:txBody>
      </p:sp>
      <p:sp>
        <p:nvSpPr>
          <p:cNvPr id="17" name="Google Shape;17;g1b5c63ee3a3_0_159"/>
          <p:cNvSpPr txBox="1"/>
          <p:nvPr>
            <p:ph idx="1" type="subTitle"/>
          </p:nvPr>
        </p:nvSpPr>
        <p:spPr>
          <a:xfrm>
            <a:off x="6778600" y="5233233"/>
            <a:ext cx="4627500" cy="674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p:txBody>
      </p:sp>
      <p:sp>
        <p:nvSpPr>
          <p:cNvPr id="18" name="Google Shape;18;g1b5c63ee3a3_0_15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g1b5c63ee3a3_0_255"/>
          <p:cNvGrpSpPr/>
          <p:nvPr/>
        </p:nvGrpSpPr>
        <p:grpSpPr>
          <a:xfrm>
            <a:off x="5875053" y="0"/>
            <a:ext cx="6316642" cy="6857248"/>
            <a:chOff x="4406400" y="0"/>
            <a:chExt cx="4737600" cy="5143065"/>
          </a:xfrm>
        </p:grpSpPr>
        <p:sp>
          <p:nvSpPr>
            <p:cNvPr id="107" name="Google Shape;107;g1b5c63ee3a3_0_255"/>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8" name="Google Shape;108;g1b5c63ee3a3_0_255"/>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9" name="Google Shape;109;g1b5c63ee3a3_0_255"/>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0" name="Google Shape;110;g1b5c63ee3a3_0_255"/>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1" name="Google Shape;111;g1b5c63ee3a3_0_25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 name="Google Shape;112;g1b5c63ee3a3_0_255"/>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3" name="Google Shape;113;g1b5c63ee3a3_0_255"/>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4" name="Google Shape;114;g1b5c63ee3a3_0_255"/>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5" name="Google Shape;115;g1b5c63ee3a3_0_25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6" name="Google Shape;116;g1b5c63ee3a3_0_255"/>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 name="Google Shape;117;g1b5c63ee3a3_0_255"/>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 name="Google Shape;118;g1b5c63ee3a3_0_255"/>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9" name="Google Shape;119;g1b5c63ee3a3_0_255"/>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 name="Google Shape;120;g1b5c63ee3a3_0_255"/>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 name="Google Shape;121;g1b5c63ee3a3_0_25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2" name="Google Shape;122;g1b5c63ee3a3_0_255"/>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3" name="Google Shape;123;g1b5c63ee3a3_0_255"/>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 name="Google Shape;124;g1b5c63ee3a3_0_255"/>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25" name="Google Shape;125;g1b5c63ee3a3_0_255"/>
          <p:cNvSpPr txBox="1"/>
          <p:nvPr>
            <p:ph hasCustomPrompt="1" type="title"/>
          </p:nvPr>
        </p:nvSpPr>
        <p:spPr>
          <a:xfrm>
            <a:off x="1098467" y="1712900"/>
            <a:ext cx="6368100" cy="1734300"/>
          </a:xfrm>
          <a:prstGeom prst="rect">
            <a:avLst/>
          </a:prstGeom>
        </p:spPr>
        <p:txBody>
          <a:bodyPr anchorCtr="0" anchor="t" bIns="121900" lIns="121900" spcFirstLastPara="1" rIns="121900" wrap="square" tIns="121900">
            <a:normAutofit/>
          </a:bodyPr>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a:r>
              <a:t>xx%</a:t>
            </a:r>
          </a:p>
        </p:txBody>
      </p:sp>
      <p:sp>
        <p:nvSpPr>
          <p:cNvPr id="126" name="Google Shape;126;g1b5c63ee3a3_0_255"/>
          <p:cNvSpPr txBox="1"/>
          <p:nvPr>
            <p:ph idx="1" type="body"/>
          </p:nvPr>
        </p:nvSpPr>
        <p:spPr>
          <a:xfrm>
            <a:off x="1098467" y="3524166"/>
            <a:ext cx="6368100" cy="16251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27" name="Google Shape;127;g1b5c63ee3a3_0_25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g1b5c63ee3a3_0_27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0" name="Shape 130"/>
        <p:cNvGrpSpPr/>
        <p:nvPr/>
      </p:nvGrpSpPr>
      <p:grpSpPr>
        <a:xfrm>
          <a:off x="0" y="0"/>
          <a:ext cx="0" cy="0"/>
          <a:chOff x="0" y="0"/>
          <a:chExt cx="0" cy="0"/>
        </a:xfrm>
      </p:grpSpPr>
      <p:sp>
        <p:nvSpPr>
          <p:cNvPr id="131" name="Google Shape;131;g1b5c63ee3a3_0_280"/>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rgbClr val="FEFEFE"/>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32" name="Google Shape;132;g1b5c63ee3a3_0_280"/>
          <p:cNvSpPr txBox="1"/>
          <p:nvPr>
            <p:ph idx="1" type="body"/>
          </p:nvPr>
        </p:nvSpPr>
        <p:spPr>
          <a:xfrm>
            <a:off x="1066800" y="2103120"/>
            <a:ext cx="10058400" cy="3931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900"/>
              </a:spcBef>
              <a:spcAft>
                <a:spcPts val="0"/>
              </a:spcAft>
              <a:buSzPts val="1800"/>
              <a:buChar char="●"/>
              <a:defRPr/>
            </a:lvl1pPr>
            <a:lvl2pPr indent="-342900" lvl="1" marL="914400" rtl="0" algn="l">
              <a:lnSpc>
                <a:spcPct val="100000"/>
              </a:lnSpc>
              <a:spcBef>
                <a:spcPts val="500"/>
              </a:spcBef>
              <a:spcAft>
                <a:spcPts val="0"/>
              </a:spcAft>
              <a:buSzPts val="1800"/>
              <a:buChar char="○"/>
              <a:defRPr/>
            </a:lvl2pPr>
            <a:lvl3pPr indent="-342900" lvl="2" marL="1371600" rtl="0" algn="l">
              <a:lnSpc>
                <a:spcPct val="100000"/>
              </a:lnSpc>
              <a:spcBef>
                <a:spcPts val="1600"/>
              </a:spcBef>
              <a:spcAft>
                <a:spcPts val="0"/>
              </a:spcAft>
              <a:buSzPts val="1800"/>
              <a:buChar char="■"/>
              <a:defRPr/>
            </a:lvl3pPr>
            <a:lvl4pPr indent="-342900" lvl="3" marL="1828800" rtl="0" algn="l">
              <a:lnSpc>
                <a:spcPct val="100000"/>
              </a:lnSpc>
              <a:spcBef>
                <a:spcPts val="1600"/>
              </a:spcBef>
              <a:spcAft>
                <a:spcPts val="0"/>
              </a:spcAft>
              <a:buSzPts val="1800"/>
              <a:buChar char="●"/>
              <a:defRPr/>
            </a:lvl4pPr>
            <a:lvl5pPr indent="-342900" lvl="4" marL="2286000" rtl="0" algn="l">
              <a:lnSpc>
                <a:spcPct val="100000"/>
              </a:lnSpc>
              <a:spcBef>
                <a:spcPts val="1600"/>
              </a:spcBef>
              <a:spcAft>
                <a:spcPts val="0"/>
              </a:spcAft>
              <a:buSzPts val="1800"/>
              <a:buChar char="○"/>
              <a:defRPr/>
            </a:lvl5pPr>
            <a:lvl6pPr indent="-342900" lvl="5" marL="2743200" rtl="0" algn="l">
              <a:lnSpc>
                <a:spcPct val="100000"/>
              </a:lnSpc>
              <a:spcBef>
                <a:spcPts val="1600"/>
              </a:spcBef>
              <a:spcAft>
                <a:spcPts val="0"/>
              </a:spcAft>
              <a:buSzPts val="1800"/>
              <a:buChar char="■"/>
              <a:defRPr/>
            </a:lvl6pPr>
            <a:lvl7pPr indent="-342900" lvl="6" marL="3200400" rtl="0" algn="l">
              <a:lnSpc>
                <a:spcPct val="100000"/>
              </a:lnSpc>
              <a:spcBef>
                <a:spcPts val="1600"/>
              </a:spcBef>
              <a:spcAft>
                <a:spcPts val="0"/>
              </a:spcAft>
              <a:buSzPts val="1800"/>
              <a:buChar char="●"/>
              <a:defRPr/>
            </a:lvl7pPr>
            <a:lvl8pPr indent="-342900" lvl="7" marL="3657600" rtl="0" algn="l">
              <a:lnSpc>
                <a:spcPct val="100000"/>
              </a:lnSpc>
              <a:spcBef>
                <a:spcPts val="1600"/>
              </a:spcBef>
              <a:spcAft>
                <a:spcPts val="0"/>
              </a:spcAft>
              <a:buSzPts val="1800"/>
              <a:buChar char="○"/>
              <a:defRPr/>
            </a:lvl8pPr>
            <a:lvl9pPr indent="-342900" lvl="8" marL="4114800" rtl="0" algn="l">
              <a:lnSpc>
                <a:spcPct val="100000"/>
              </a:lnSpc>
              <a:spcBef>
                <a:spcPts val="1600"/>
              </a:spcBef>
              <a:spcAft>
                <a:spcPts val="1600"/>
              </a:spcAft>
              <a:buSzPts val="1800"/>
              <a:buChar char="■"/>
              <a:defRPr/>
            </a:lvl9pPr>
          </a:lstStyle>
          <a:p/>
        </p:txBody>
      </p:sp>
      <p:sp>
        <p:nvSpPr>
          <p:cNvPr id="133" name="Google Shape;133;g1b5c63ee3a3_0_280"/>
          <p:cNvSpPr txBox="1"/>
          <p:nvPr>
            <p:ph idx="10" type="dt"/>
          </p:nvPr>
        </p:nvSpPr>
        <p:spPr>
          <a:xfrm>
            <a:off x="389464" y="6214535"/>
            <a:ext cx="2743200" cy="2559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4" name="Google Shape;134;g1b5c63ee3a3_0_280"/>
          <p:cNvSpPr txBox="1"/>
          <p:nvPr>
            <p:ph idx="11" type="ftr"/>
          </p:nvPr>
        </p:nvSpPr>
        <p:spPr>
          <a:xfrm>
            <a:off x="3489960" y="6214535"/>
            <a:ext cx="5212200" cy="2559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 name="Google Shape;135;g1b5c63ee3a3_0_280"/>
          <p:cNvSpPr txBox="1"/>
          <p:nvPr>
            <p:ph idx="12" type="sldNum"/>
          </p:nvPr>
        </p:nvSpPr>
        <p:spPr>
          <a:xfrm>
            <a:off x="10314667" y="6214535"/>
            <a:ext cx="1463100" cy="255900"/>
          </a:xfrm>
          <a:prstGeom prst="rect">
            <a:avLst/>
          </a:prstGeom>
          <a:noFill/>
          <a:ln>
            <a:noFill/>
          </a:ln>
        </p:spPr>
        <p:txBody>
          <a:bodyPr anchorCtr="0" anchor="b" bIns="45700" lIns="91425" spcFirstLastPara="1" rIns="91425" wrap="square" tIns="45700">
            <a:normAutofit lnSpcReduction="20000"/>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6" name="Shape 136"/>
        <p:cNvGrpSpPr/>
        <p:nvPr/>
      </p:nvGrpSpPr>
      <p:grpSpPr>
        <a:xfrm>
          <a:off x="0" y="0"/>
          <a:ext cx="0" cy="0"/>
          <a:chOff x="0" y="0"/>
          <a:chExt cx="0" cy="0"/>
        </a:xfrm>
      </p:grpSpPr>
      <p:sp>
        <p:nvSpPr>
          <p:cNvPr id="137" name="Google Shape;137;g1b5c63ee3a3_0_286"/>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rgbClr val="FEFEFE"/>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38" name="Google Shape;138;g1b5c63ee3a3_0_286"/>
          <p:cNvSpPr txBox="1"/>
          <p:nvPr>
            <p:ph idx="1" type="body"/>
          </p:nvPr>
        </p:nvSpPr>
        <p:spPr>
          <a:xfrm>
            <a:off x="1069848" y="2074334"/>
            <a:ext cx="4755000" cy="640200"/>
          </a:xfrm>
          <a:prstGeom prst="rect">
            <a:avLst/>
          </a:prstGeom>
          <a:noFill/>
          <a:ln>
            <a:noFill/>
          </a:ln>
        </p:spPr>
        <p:txBody>
          <a:bodyPr anchorCtr="0" anchor="ctr" bIns="45700" lIns="91425" spcFirstLastPara="1" rIns="91425" wrap="square" tIns="45700">
            <a:normAutofit/>
          </a:bodyPr>
          <a:lstStyle>
            <a:lvl1pPr indent="-228600" lvl="0" marL="457200" rtl="0" algn="ctr">
              <a:lnSpc>
                <a:spcPct val="100000"/>
              </a:lnSpc>
              <a:spcBef>
                <a:spcPts val="0"/>
              </a:spcBef>
              <a:spcAft>
                <a:spcPts val="0"/>
              </a:spcAft>
              <a:buSzPts val="1800"/>
              <a:buNone/>
              <a:defRPr b="0" sz="1800">
                <a:solidFill>
                  <a:schemeClr val="lt2"/>
                </a:solidFill>
                <a:latin typeface="Century Gothic"/>
                <a:ea typeface="Century Gothic"/>
                <a:cs typeface="Century Gothic"/>
                <a:sym typeface="Century Gothic"/>
              </a:defRPr>
            </a:lvl1pPr>
            <a:lvl2pPr indent="-228600" lvl="1" marL="914400" rtl="0" algn="l">
              <a:lnSpc>
                <a:spcPct val="100000"/>
              </a:lnSpc>
              <a:spcBef>
                <a:spcPts val="500"/>
              </a:spcBef>
              <a:spcAft>
                <a:spcPts val="0"/>
              </a:spcAft>
              <a:buSzPts val="1800"/>
              <a:buNone/>
              <a:defRPr b="1" sz="1800"/>
            </a:lvl2pPr>
            <a:lvl3pPr indent="-228600" lvl="2" marL="1371600" rtl="0" algn="l">
              <a:lnSpc>
                <a:spcPct val="100000"/>
              </a:lnSpc>
              <a:spcBef>
                <a:spcPts val="1600"/>
              </a:spcBef>
              <a:spcAft>
                <a:spcPts val="0"/>
              </a:spcAft>
              <a:buSzPts val="1800"/>
              <a:buNone/>
              <a:defRPr b="1" sz="1800"/>
            </a:lvl3pPr>
            <a:lvl4pPr indent="-228600" lvl="3" marL="1828800" rtl="0" algn="l">
              <a:lnSpc>
                <a:spcPct val="100000"/>
              </a:lnSpc>
              <a:spcBef>
                <a:spcPts val="1600"/>
              </a:spcBef>
              <a:spcAft>
                <a:spcPts val="0"/>
              </a:spcAft>
              <a:buSzPts val="1600"/>
              <a:buNone/>
              <a:defRPr b="1" sz="1600"/>
            </a:lvl4pPr>
            <a:lvl5pPr indent="-228600" lvl="4" marL="2286000" rtl="0" algn="l">
              <a:lnSpc>
                <a:spcPct val="100000"/>
              </a:lnSpc>
              <a:spcBef>
                <a:spcPts val="1600"/>
              </a:spcBef>
              <a:spcAft>
                <a:spcPts val="0"/>
              </a:spcAft>
              <a:buSzPts val="1600"/>
              <a:buNone/>
              <a:defRPr b="1" sz="1600"/>
            </a:lvl5pPr>
            <a:lvl6pPr indent="-228600" lvl="5" marL="2743200" rtl="0" algn="l">
              <a:lnSpc>
                <a:spcPct val="100000"/>
              </a:lnSpc>
              <a:spcBef>
                <a:spcPts val="1600"/>
              </a:spcBef>
              <a:spcAft>
                <a:spcPts val="0"/>
              </a:spcAft>
              <a:buSzPts val="1600"/>
              <a:buNone/>
              <a:defRPr b="1" sz="1600"/>
            </a:lvl6pPr>
            <a:lvl7pPr indent="-228600" lvl="6" marL="3200400" rtl="0" algn="l">
              <a:lnSpc>
                <a:spcPct val="100000"/>
              </a:lnSpc>
              <a:spcBef>
                <a:spcPts val="1600"/>
              </a:spcBef>
              <a:spcAft>
                <a:spcPts val="0"/>
              </a:spcAft>
              <a:buSzPts val="1600"/>
              <a:buNone/>
              <a:defRPr b="1" sz="1600"/>
            </a:lvl7pPr>
            <a:lvl8pPr indent="-228600" lvl="7" marL="3657600" rtl="0" algn="l">
              <a:lnSpc>
                <a:spcPct val="100000"/>
              </a:lnSpc>
              <a:spcBef>
                <a:spcPts val="1600"/>
              </a:spcBef>
              <a:spcAft>
                <a:spcPts val="0"/>
              </a:spcAft>
              <a:buSzPts val="1600"/>
              <a:buNone/>
              <a:defRPr b="1" sz="1600"/>
            </a:lvl8pPr>
            <a:lvl9pPr indent="-228600" lvl="8" marL="4114800" rtl="0" algn="l">
              <a:lnSpc>
                <a:spcPct val="100000"/>
              </a:lnSpc>
              <a:spcBef>
                <a:spcPts val="1600"/>
              </a:spcBef>
              <a:spcAft>
                <a:spcPts val="1600"/>
              </a:spcAft>
              <a:buSzPts val="1600"/>
              <a:buNone/>
              <a:defRPr b="1" sz="1600"/>
            </a:lvl9pPr>
          </a:lstStyle>
          <a:p/>
        </p:txBody>
      </p:sp>
      <p:sp>
        <p:nvSpPr>
          <p:cNvPr id="139" name="Google Shape;139;g1b5c63ee3a3_0_286"/>
          <p:cNvSpPr txBox="1"/>
          <p:nvPr>
            <p:ph idx="2" type="body"/>
          </p:nvPr>
        </p:nvSpPr>
        <p:spPr>
          <a:xfrm>
            <a:off x="1069848" y="2755898"/>
            <a:ext cx="4755000" cy="32004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900"/>
              </a:spcBef>
              <a:spcAft>
                <a:spcPts val="0"/>
              </a:spcAft>
              <a:buSzPts val="1800"/>
              <a:buChar char="●"/>
              <a:defRPr sz="1800"/>
            </a:lvl1pPr>
            <a:lvl2pPr indent="-330200" lvl="1" marL="914400" rtl="0" algn="l">
              <a:lnSpc>
                <a:spcPct val="100000"/>
              </a:lnSpc>
              <a:spcBef>
                <a:spcPts val="500"/>
              </a:spcBef>
              <a:spcAft>
                <a:spcPts val="0"/>
              </a:spcAft>
              <a:buSzPts val="1600"/>
              <a:buChar char="○"/>
              <a:defRPr sz="1600"/>
            </a:lvl2pPr>
            <a:lvl3pPr indent="-317500" lvl="2" marL="1371600" rtl="0" algn="l">
              <a:lnSpc>
                <a:spcPct val="100000"/>
              </a:lnSpc>
              <a:spcBef>
                <a:spcPts val="1600"/>
              </a:spcBef>
              <a:spcAft>
                <a:spcPts val="0"/>
              </a:spcAft>
              <a:buSzPts val="1400"/>
              <a:buChar char="■"/>
              <a:defRPr sz="1400"/>
            </a:lvl3pPr>
            <a:lvl4pPr indent="-317500" lvl="3" marL="1828800" rtl="0" algn="l">
              <a:lnSpc>
                <a:spcPct val="100000"/>
              </a:lnSpc>
              <a:spcBef>
                <a:spcPts val="1600"/>
              </a:spcBef>
              <a:spcAft>
                <a:spcPts val="0"/>
              </a:spcAft>
              <a:buSzPts val="1400"/>
              <a:buChar char="●"/>
              <a:defRPr sz="1400"/>
            </a:lvl4pPr>
            <a:lvl5pPr indent="-317500" lvl="4" marL="2286000" rtl="0" algn="l">
              <a:lnSpc>
                <a:spcPct val="100000"/>
              </a:lnSpc>
              <a:spcBef>
                <a:spcPts val="1600"/>
              </a:spcBef>
              <a:spcAft>
                <a:spcPts val="0"/>
              </a:spcAft>
              <a:buSzPts val="1400"/>
              <a:buChar char="○"/>
              <a:defRPr sz="1400"/>
            </a:lvl5pPr>
            <a:lvl6pPr indent="-317500" lvl="5" marL="2743200" rtl="0" algn="l">
              <a:lnSpc>
                <a:spcPct val="100000"/>
              </a:lnSpc>
              <a:spcBef>
                <a:spcPts val="1600"/>
              </a:spcBef>
              <a:spcAft>
                <a:spcPts val="0"/>
              </a:spcAft>
              <a:buSzPts val="1400"/>
              <a:buChar char="■"/>
              <a:defRPr sz="1400"/>
            </a:lvl6pPr>
            <a:lvl7pPr indent="-317500" lvl="6" marL="3200400" rtl="0" algn="l">
              <a:lnSpc>
                <a:spcPct val="100000"/>
              </a:lnSpc>
              <a:spcBef>
                <a:spcPts val="1600"/>
              </a:spcBef>
              <a:spcAft>
                <a:spcPts val="0"/>
              </a:spcAft>
              <a:buSzPts val="1400"/>
              <a:buChar char="●"/>
              <a:defRPr sz="1400"/>
            </a:lvl7pPr>
            <a:lvl8pPr indent="-317500" lvl="7" marL="3657600" rtl="0" algn="l">
              <a:lnSpc>
                <a:spcPct val="100000"/>
              </a:lnSpc>
              <a:spcBef>
                <a:spcPts val="1600"/>
              </a:spcBef>
              <a:spcAft>
                <a:spcPts val="0"/>
              </a:spcAft>
              <a:buSzPts val="1400"/>
              <a:buChar char="○"/>
              <a:defRPr sz="1400"/>
            </a:lvl8pPr>
            <a:lvl9pPr indent="-317500" lvl="8" marL="4114800" rtl="0" algn="l">
              <a:lnSpc>
                <a:spcPct val="100000"/>
              </a:lnSpc>
              <a:spcBef>
                <a:spcPts val="1600"/>
              </a:spcBef>
              <a:spcAft>
                <a:spcPts val="1600"/>
              </a:spcAft>
              <a:buSzPts val="1400"/>
              <a:buChar char="■"/>
              <a:defRPr sz="1400"/>
            </a:lvl9pPr>
          </a:lstStyle>
          <a:p/>
        </p:txBody>
      </p:sp>
      <p:sp>
        <p:nvSpPr>
          <p:cNvPr id="140" name="Google Shape;140;g1b5c63ee3a3_0_286"/>
          <p:cNvSpPr txBox="1"/>
          <p:nvPr>
            <p:ph idx="3" type="body"/>
          </p:nvPr>
        </p:nvSpPr>
        <p:spPr>
          <a:xfrm>
            <a:off x="6373368" y="2074334"/>
            <a:ext cx="4755000" cy="640200"/>
          </a:xfrm>
          <a:prstGeom prst="rect">
            <a:avLst/>
          </a:prstGeom>
          <a:noFill/>
          <a:ln>
            <a:noFill/>
          </a:ln>
        </p:spPr>
        <p:txBody>
          <a:bodyPr anchorCtr="0" anchor="ctr" bIns="45700" lIns="91425" spcFirstLastPara="1" rIns="91425" wrap="square" tIns="45700">
            <a:normAutofit/>
          </a:bodyPr>
          <a:lstStyle>
            <a:lvl1pPr indent="-228600" lvl="0" marL="457200" rtl="0" algn="ctr">
              <a:lnSpc>
                <a:spcPct val="100000"/>
              </a:lnSpc>
              <a:spcBef>
                <a:spcPts val="0"/>
              </a:spcBef>
              <a:spcAft>
                <a:spcPts val="0"/>
              </a:spcAft>
              <a:buSzPts val="1800"/>
              <a:buNone/>
              <a:defRPr b="0" sz="1800">
                <a:solidFill>
                  <a:schemeClr val="lt2"/>
                </a:solidFill>
              </a:defRPr>
            </a:lvl1pPr>
            <a:lvl2pPr indent="-228600" lvl="1" marL="914400" rtl="0" algn="l">
              <a:lnSpc>
                <a:spcPct val="100000"/>
              </a:lnSpc>
              <a:spcBef>
                <a:spcPts val="500"/>
              </a:spcBef>
              <a:spcAft>
                <a:spcPts val="0"/>
              </a:spcAft>
              <a:buSzPts val="1800"/>
              <a:buNone/>
              <a:defRPr b="1" sz="1800"/>
            </a:lvl2pPr>
            <a:lvl3pPr indent="-228600" lvl="2" marL="1371600" rtl="0" algn="l">
              <a:lnSpc>
                <a:spcPct val="100000"/>
              </a:lnSpc>
              <a:spcBef>
                <a:spcPts val="1600"/>
              </a:spcBef>
              <a:spcAft>
                <a:spcPts val="0"/>
              </a:spcAft>
              <a:buSzPts val="1800"/>
              <a:buNone/>
              <a:defRPr b="1" sz="1800"/>
            </a:lvl3pPr>
            <a:lvl4pPr indent="-228600" lvl="3" marL="1828800" rtl="0" algn="l">
              <a:lnSpc>
                <a:spcPct val="100000"/>
              </a:lnSpc>
              <a:spcBef>
                <a:spcPts val="1600"/>
              </a:spcBef>
              <a:spcAft>
                <a:spcPts val="0"/>
              </a:spcAft>
              <a:buSzPts val="1600"/>
              <a:buNone/>
              <a:defRPr b="1" sz="1600"/>
            </a:lvl4pPr>
            <a:lvl5pPr indent="-228600" lvl="4" marL="2286000" rtl="0" algn="l">
              <a:lnSpc>
                <a:spcPct val="100000"/>
              </a:lnSpc>
              <a:spcBef>
                <a:spcPts val="1600"/>
              </a:spcBef>
              <a:spcAft>
                <a:spcPts val="0"/>
              </a:spcAft>
              <a:buSzPts val="1600"/>
              <a:buNone/>
              <a:defRPr b="1" sz="1600"/>
            </a:lvl5pPr>
            <a:lvl6pPr indent="-228600" lvl="5" marL="2743200" rtl="0" algn="l">
              <a:lnSpc>
                <a:spcPct val="100000"/>
              </a:lnSpc>
              <a:spcBef>
                <a:spcPts val="1600"/>
              </a:spcBef>
              <a:spcAft>
                <a:spcPts val="0"/>
              </a:spcAft>
              <a:buSzPts val="1600"/>
              <a:buNone/>
              <a:defRPr b="1" sz="1600"/>
            </a:lvl6pPr>
            <a:lvl7pPr indent="-228600" lvl="6" marL="3200400" rtl="0" algn="l">
              <a:lnSpc>
                <a:spcPct val="100000"/>
              </a:lnSpc>
              <a:spcBef>
                <a:spcPts val="1600"/>
              </a:spcBef>
              <a:spcAft>
                <a:spcPts val="0"/>
              </a:spcAft>
              <a:buSzPts val="1600"/>
              <a:buNone/>
              <a:defRPr b="1" sz="1600"/>
            </a:lvl7pPr>
            <a:lvl8pPr indent="-228600" lvl="7" marL="3657600" rtl="0" algn="l">
              <a:lnSpc>
                <a:spcPct val="100000"/>
              </a:lnSpc>
              <a:spcBef>
                <a:spcPts val="1600"/>
              </a:spcBef>
              <a:spcAft>
                <a:spcPts val="0"/>
              </a:spcAft>
              <a:buSzPts val="1600"/>
              <a:buNone/>
              <a:defRPr b="1" sz="1600"/>
            </a:lvl8pPr>
            <a:lvl9pPr indent="-228600" lvl="8" marL="4114800" rtl="0" algn="l">
              <a:lnSpc>
                <a:spcPct val="100000"/>
              </a:lnSpc>
              <a:spcBef>
                <a:spcPts val="1600"/>
              </a:spcBef>
              <a:spcAft>
                <a:spcPts val="1600"/>
              </a:spcAft>
              <a:buSzPts val="1600"/>
              <a:buNone/>
              <a:defRPr b="1" sz="1600"/>
            </a:lvl9pPr>
          </a:lstStyle>
          <a:p/>
        </p:txBody>
      </p:sp>
      <p:sp>
        <p:nvSpPr>
          <p:cNvPr id="141" name="Google Shape;141;g1b5c63ee3a3_0_286"/>
          <p:cNvSpPr txBox="1"/>
          <p:nvPr>
            <p:ph idx="4" type="body"/>
          </p:nvPr>
        </p:nvSpPr>
        <p:spPr>
          <a:xfrm>
            <a:off x="6373368" y="2756581"/>
            <a:ext cx="4755000" cy="32004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900"/>
              </a:spcBef>
              <a:spcAft>
                <a:spcPts val="0"/>
              </a:spcAft>
              <a:buSzPts val="1800"/>
              <a:buChar char="●"/>
              <a:defRPr sz="1800"/>
            </a:lvl1pPr>
            <a:lvl2pPr indent="-330200" lvl="1" marL="914400" rtl="0" algn="l">
              <a:lnSpc>
                <a:spcPct val="100000"/>
              </a:lnSpc>
              <a:spcBef>
                <a:spcPts val="500"/>
              </a:spcBef>
              <a:spcAft>
                <a:spcPts val="0"/>
              </a:spcAft>
              <a:buSzPts val="1600"/>
              <a:buChar char="○"/>
              <a:defRPr sz="1600"/>
            </a:lvl2pPr>
            <a:lvl3pPr indent="-317500" lvl="2" marL="1371600" rtl="0" algn="l">
              <a:lnSpc>
                <a:spcPct val="100000"/>
              </a:lnSpc>
              <a:spcBef>
                <a:spcPts val="1600"/>
              </a:spcBef>
              <a:spcAft>
                <a:spcPts val="0"/>
              </a:spcAft>
              <a:buSzPts val="1400"/>
              <a:buChar char="■"/>
              <a:defRPr sz="1400"/>
            </a:lvl3pPr>
            <a:lvl4pPr indent="-317500" lvl="3" marL="1828800" rtl="0" algn="l">
              <a:lnSpc>
                <a:spcPct val="100000"/>
              </a:lnSpc>
              <a:spcBef>
                <a:spcPts val="1600"/>
              </a:spcBef>
              <a:spcAft>
                <a:spcPts val="0"/>
              </a:spcAft>
              <a:buSzPts val="1400"/>
              <a:buChar char="●"/>
              <a:defRPr sz="1400"/>
            </a:lvl4pPr>
            <a:lvl5pPr indent="-317500" lvl="4" marL="2286000" rtl="0" algn="l">
              <a:lnSpc>
                <a:spcPct val="100000"/>
              </a:lnSpc>
              <a:spcBef>
                <a:spcPts val="1600"/>
              </a:spcBef>
              <a:spcAft>
                <a:spcPts val="0"/>
              </a:spcAft>
              <a:buSzPts val="1400"/>
              <a:buChar char="○"/>
              <a:defRPr sz="1400"/>
            </a:lvl5pPr>
            <a:lvl6pPr indent="-317500" lvl="5" marL="2743200" rtl="0" algn="l">
              <a:lnSpc>
                <a:spcPct val="100000"/>
              </a:lnSpc>
              <a:spcBef>
                <a:spcPts val="1600"/>
              </a:spcBef>
              <a:spcAft>
                <a:spcPts val="0"/>
              </a:spcAft>
              <a:buSzPts val="1400"/>
              <a:buChar char="■"/>
              <a:defRPr sz="1400"/>
            </a:lvl6pPr>
            <a:lvl7pPr indent="-317500" lvl="6" marL="3200400" rtl="0" algn="l">
              <a:lnSpc>
                <a:spcPct val="100000"/>
              </a:lnSpc>
              <a:spcBef>
                <a:spcPts val="1600"/>
              </a:spcBef>
              <a:spcAft>
                <a:spcPts val="0"/>
              </a:spcAft>
              <a:buSzPts val="1400"/>
              <a:buChar char="●"/>
              <a:defRPr sz="1400"/>
            </a:lvl7pPr>
            <a:lvl8pPr indent="-317500" lvl="7" marL="3657600" rtl="0" algn="l">
              <a:lnSpc>
                <a:spcPct val="100000"/>
              </a:lnSpc>
              <a:spcBef>
                <a:spcPts val="1600"/>
              </a:spcBef>
              <a:spcAft>
                <a:spcPts val="0"/>
              </a:spcAft>
              <a:buSzPts val="1400"/>
              <a:buChar char="○"/>
              <a:defRPr sz="1400"/>
            </a:lvl8pPr>
            <a:lvl9pPr indent="-317500" lvl="8" marL="4114800" rtl="0" algn="l">
              <a:lnSpc>
                <a:spcPct val="100000"/>
              </a:lnSpc>
              <a:spcBef>
                <a:spcPts val="1600"/>
              </a:spcBef>
              <a:spcAft>
                <a:spcPts val="1600"/>
              </a:spcAft>
              <a:buSzPts val="1400"/>
              <a:buChar char="■"/>
              <a:defRPr sz="1400"/>
            </a:lvl9pPr>
          </a:lstStyle>
          <a:p/>
        </p:txBody>
      </p:sp>
      <p:sp>
        <p:nvSpPr>
          <p:cNvPr id="142" name="Google Shape;142;g1b5c63ee3a3_0_286"/>
          <p:cNvSpPr txBox="1"/>
          <p:nvPr>
            <p:ph idx="10" type="dt"/>
          </p:nvPr>
        </p:nvSpPr>
        <p:spPr>
          <a:xfrm>
            <a:off x="389464" y="6214535"/>
            <a:ext cx="2743200" cy="2559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3" name="Google Shape;143;g1b5c63ee3a3_0_286"/>
          <p:cNvSpPr txBox="1"/>
          <p:nvPr>
            <p:ph idx="11" type="ftr"/>
          </p:nvPr>
        </p:nvSpPr>
        <p:spPr>
          <a:xfrm>
            <a:off x="3489960" y="6214535"/>
            <a:ext cx="5212200" cy="2559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4" name="Google Shape;144;g1b5c63ee3a3_0_286"/>
          <p:cNvSpPr txBox="1"/>
          <p:nvPr>
            <p:ph idx="12" type="sldNum"/>
          </p:nvPr>
        </p:nvSpPr>
        <p:spPr>
          <a:xfrm>
            <a:off x="10314667" y="6214535"/>
            <a:ext cx="1463100" cy="255900"/>
          </a:xfrm>
          <a:prstGeom prst="rect">
            <a:avLst/>
          </a:prstGeom>
          <a:noFill/>
          <a:ln>
            <a:noFill/>
          </a:ln>
        </p:spPr>
        <p:txBody>
          <a:bodyPr anchorCtr="0" anchor="b" bIns="45700" lIns="91425" spcFirstLastPara="1" rIns="91425" wrap="square" tIns="45700">
            <a:normAutofit lnSpcReduction="20000"/>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g1b5c63ee3a3_0_169"/>
          <p:cNvGrpSpPr/>
          <p:nvPr/>
        </p:nvGrpSpPr>
        <p:grpSpPr>
          <a:xfrm>
            <a:off x="5875053" y="0"/>
            <a:ext cx="6316642" cy="6857248"/>
            <a:chOff x="4406400" y="0"/>
            <a:chExt cx="4737600" cy="5143065"/>
          </a:xfrm>
        </p:grpSpPr>
        <p:sp>
          <p:nvSpPr>
            <p:cNvPr id="21" name="Google Shape;21;g1b5c63ee3a3_0_169"/>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g1b5c63ee3a3_0_169"/>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 name="Google Shape;23;g1b5c63ee3a3_0_16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g1b5c63ee3a3_0_169"/>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g1b5c63ee3a3_0_169"/>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g1b5c63ee3a3_0_169"/>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g1b5c63ee3a3_0_169"/>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g1b5c63ee3a3_0_169"/>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 name="Google Shape;29;g1b5c63ee3a3_0_16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 name="Google Shape;30;g1b5c63ee3a3_0_169"/>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g1b5c63ee3a3_0_169"/>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g1b5c63ee3a3_0_169"/>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g1b5c63ee3a3_0_16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g1b5c63ee3a3_0_169"/>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g1b5c63ee3a3_0_169"/>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6" name="Google Shape;36;g1b5c63ee3a3_0_169"/>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g1b5c63ee3a3_0_169"/>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g1b5c63ee3a3_0_169"/>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9" name="Google Shape;39;g1b5c63ee3a3_0_169"/>
          <p:cNvSpPr txBox="1"/>
          <p:nvPr>
            <p:ph type="title"/>
          </p:nvPr>
        </p:nvSpPr>
        <p:spPr>
          <a:xfrm>
            <a:off x="1098467" y="2737333"/>
            <a:ext cx="6116100" cy="1531500"/>
          </a:xfrm>
          <a:prstGeom prst="rect">
            <a:avLst/>
          </a:prstGeom>
        </p:spPr>
        <p:txBody>
          <a:bodyPr anchorCtr="0" anchor="ctr"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40" name="Google Shape;40;g1b5c63ee3a3_0_16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g1b5c63ee3a3_0_191"/>
          <p:cNvGrpSpPr/>
          <p:nvPr/>
        </p:nvGrpSpPr>
        <p:grpSpPr>
          <a:xfrm>
            <a:off x="0" y="507989"/>
            <a:ext cx="1383765" cy="1355016"/>
            <a:chOff x="0" y="381001"/>
            <a:chExt cx="1037850" cy="1016287"/>
          </a:xfrm>
        </p:grpSpPr>
        <p:sp>
          <p:nvSpPr>
            <p:cNvPr id="43" name="Google Shape;43;g1b5c63ee3a3_0_191"/>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g1b5c63ee3a3_0_191"/>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5" name="Google Shape;45;g1b5c63ee3a3_0_191"/>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46" name="Google Shape;46;g1b5c63ee3a3_0_191"/>
          <p:cNvSpPr txBox="1"/>
          <p:nvPr>
            <p:ph idx="1" type="body"/>
          </p:nvPr>
        </p:nvSpPr>
        <p:spPr>
          <a:xfrm>
            <a:off x="1730000" y="2090067"/>
            <a:ext cx="93852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47" name="Google Shape;47;g1b5c63ee3a3_0_19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g1b5c63ee3a3_0_198"/>
          <p:cNvGrpSpPr/>
          <p:nvPr/>
        </p:nvGrpSpPr>
        <p:grpSpPr>
          <a:xfrm>
            <a:off x="0" y="507989"/>
            <a:ext cx="1383765" cy="1355016"/>
            <a:chOff x="0" y="381001"/>
            <a:chExt cx="1037850" cy="1016287"/>
          </a:xfrm>
        </p:grpSpPr>
        <p:sp>
          <p:nvSpPr>
            <p:cNvPr id="50" name="Google Shape;50;g1b5c63ee3a3_0_198"/>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g1b5c63ee3a3_0_198"/>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2" name="Google Shape;52;g1b5c63ee3a3_0_198"/>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53" name="Google Shape;53;g1b5c63ee3a3_0_198"/>
          <p:cNvSpPr txBox="1"/>
          <p:nvPr>
            <p:ph idx="1" type="body"/>
          </p:nvPr>
        </p:nvSpPr>
        <p:spPr>
          <a:xfrm>
            <a:off x="1730000" y="2090067"/>
            <a:ext cx="45375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4" name="Google Shape;54;g1b5c63ee3a3_0_198"/>
          <p:cNvSpPr txBox="1"/>
          <p:nvPr>
            <p:ph idx="2" type="body"/>
          </p:nvPr>
        </p:nvSpPr>
        <p:spPr>
          <a:xfrm>
            <a:off x="6577628" y="2090067"/>
            <a:ext cx="45375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5" name="Google Shape;55;g1b5c63ee3a3_0_19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g1b5c63ee3a3_0_206"/>
          <p:cNvGrpSpPr/>
          <p:nvPr/>
        </p:nvGrpSpPr>
        <p:grpSpPr>
          <a:xfrm>
            <a:off x="0" y="507989"/>
            <a:ext cx="1383765" cy="1355016"/>
            <a:chOff x="0" y="381001"/>
            <a:chExt cx="1037850" cy="1016287"/>
          </a:xfrm>
        </p:grpSpPr>
        <p:sp>
          <p:nvSpPr>
            <p:cNvPr id="58" name="Google Shape;58;g1b5c63ee3a3_0_206"/>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 name="Google Shape;59;g1b5c63ee3a3_0_206"/>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0" name="Google Shape;60;g1b5c63ee3a3_0_206"/>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61" name="Google Shape;61;g1b5c63ee3a3_0_20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g1b5c63ee3a3_0_212"/>
          <p:cNvGrpSpPr/>
          <p:nvPr/>
        </p:nvGrpSpPr>
        <p:grpSpPr>
          <a:xfrm>
            <a:off x="0" y="507989"/>
            <a:ext cx="1383765" cy="1355016"/>
            <a:chOff x="0" y="381001"/>
            <a:chExt cx="1037850" cy="1016287"/>
          </a:xfrm>
        </p:grpSpPr>
        <p:sp>
          <p:nvSpPr>
            <p:cNvPr id="64" name="Google Shape;64;g1b5c63ee3a3_0_212"/>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 name="Google Shape;65;g1b5c63ee3a3_0_212"/>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6" name="Google Shape;66;g1b5c63ee3a3_0_212"/>
          <p:cNvSpPr txBox="1"/>
          <p:nvPr>
            <p:ph type="title"/>
          </p:nvPr>
        </p:nvSpPr>
        <p:spPr>
          <a:xfrm>
            <a:off x="1730000" y="525000"/>
            <a:ext cx="5065200" cy="19908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67" name="Google Shape;67;g1b5c63ee3a3_0_212"/>
          <p:cNvSpPr txBox="1"/>
          <p:nvPr>
            <p:ph idx="1" type="body"/>
          </p:nvPr>
        </p:nvSpPr>
        <p:spPr>
          <a:xfrm>
            <a:off x="1730000" y="2630067"/>
            <a:ext cx="5065200" cy="32211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68" name="Google Shape;68;g1b5c63ee3a3_0_2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g1b5c63ee3a3_0_219"/>
          <p:cNvGrpSpPr/>
          <p:nvPr/>
        </p:nvGrpSpPr>
        <p:grpSpPr>
          <a:xfrm>
            <a:off x="5875053" y="0"/>
            <a:ext cx="6316642" cy="6857829"/>
            <a:chOff x="4406400" y="0"/>
            <a:chExt cx="4737600" cy="5143500"/>
          </a:xfrm>
        </p:grpSpPr>
        <p:sp>
          <p:nvSpPr>
            <p:cNvPr id="71" name="Google Shape;71;g1b5c63ee3a3_0_219"/>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 name="Google Shape;72;g1b5c63ee3a3_0_219"/>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 name="Google Shape;73;g1b5c63ee3a3_0_219"/>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 name="Google Shape;74;g1b5c63ee3a3_0_219"/>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5" name="Google Shape;75;g1b5c63ee3a3_0_219"/>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g1b5c63ee3a3_0_219"/>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 name="Google Shape;77;g1b5c63ee3a3_0_219"/>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g1b5c63ee3a3_0_219"/>
            <p:cNvSpPr/>
            <p:nvPr/>
          </p:nvSpPr>
          <p:spPr>
            <a:xfrm flipH="1">
              <a:off x="6908099" y="2069680"/>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g1b5c63ee3a3_0_21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 name="Google Shape;80;g1b5c63ee3a3_0_219"/>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1" name="Google Shape;81;g1b5c63ee3a3_0_219"/>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2" name="Google Shape;82;g1b5c63ee3a3_0_219"/>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 name="Google Shape;83;g1b5c63ee3a3_0_219"/>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4" name="Google Shape;84;g1b5c63ee3a3_0_219"/>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5" name="Google Shape;85;g1b5c63ee3a3_0_219"/>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6" name="Google Shape;86;g1b5c63ee3a3_0_219"/>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7" name="Google Shape;87;g1b5c63ee3a3_0_219"/>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8" name="Google Shape;88;g1b5c63ee3a3_0_219"/>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9" name="Google Shape;89;g1b5c63ee3a3_0_219"/>
          <p:cNvSpPr txBox="1"/>
          <p:nvPr>
            <p:ph type="title"/>
          </p:nvPr>
        </p:nvSpPr>
        <p:spPr>
          <a:xfrm>
            <a:off x="1098467" y="1155700"/>
            <a:ext cx="6116100" cy="4694700"/>
          </a:xfrm>
          <a:prstGeom prst="rect">
            <a:avLst/>
          </a:prstGeom>
        </p:spPr>
        <p:txBody>
          <a:bodyPr anchorCtr="0" anchor="ctr"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90" name="Google Shape;90;g1b5c63ee3a3_0_21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g1b5c63ee3a3_0_241"/>
          <p:cNvGrpSpPr/>
          <p:nvPr/>
        </p:nvGrpSpPr>
        <p:grpSpPr>
          <a:xfrm>
            <a:off x="0" y="507989"/>
            <a:ext cx="1383765" cy="1355016"/>
            <a:chOff x="0" y="381001"/>
            <a:chExt cx="1037850" cy="1016287"/>
          </a:xfrm>
        </p:grpSpPr>
        <p:sp>
          <p:nvSpPr>
            <p:cNvPr id="93" name="Google Shape;93;g1b5c63ee3a3_0_241"/>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4" name="Google Shape;94;g1b5c63ee3a3_0_241"/>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5" name="Google Shape;95;g1b5c63ee3a3_0_241"/>
          <p:cNvSpPr txBox="1"/>
          <p:nvPr>
            <p:ph type="title"/>
          </p:nvPr>
        </p:nvSpPr>
        <p:spPr>
          <a:xfrm>
            <a:off x="1730000" y="2211100"/>
            <a:ext cx="4048500" cy="23355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96" name="Google Shape;96;g1b5c63ee3a3_0_241"/>
          <p:cNvSpPr txBox="1"/>
          <p:nvPr>
            <p:ph idx="1" type="subTitle"/>
          </p:nvPr>
        </p:nvSpPr>
        <p:spPr>
          <a:xfrm>
            <a:off x="1730000" y="4717333"/>
            <a:ext cx="4048500" cy="674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p:txBody>
      </p:sp>
      <p:sp>
        <p:nvSpPr>
          <p:cNvPr id="97" name="Google Shape;97;g1b5c63ee3a3_0_241"/>
          <p:cNvSpPr txBox="1"/>
          <p:nvPr>
            <p:ph idx="2" type="body"/>
          </p:nvPr>
        </p:nvSpPr>
        <p:spPr>
          <a:xfrm>
            <a:off x="6197600" y="2262133"/>
            <a:ext cx="4902300" cy="31299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98" name="Google Shape;98;g1b5c63ee3a3_0_24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g1b5c63ee3a3_0_249"/>
          <p:cNvGrpSpPr/>
          <p:nvPr/>
        </p:nvGrpSpPr>
        <p:grpSpPr>
          <a:xfrm>
            <a:off x="0" y="5504636"/>
            <a:ext cx="931877" cy="912853"/>
            <a:chOff x="0" y="3785672"/>
            <a:chExt cx="698925" cy="684657"/>
          </a:xfrm>
        </p:grpSpPr>
        <p:sp>
          <p:nvSpPr>
            <p:cNvPr id="101" name="Google Shape;101;g1b5c63ee3a3_0_249"/>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 name="Google Shape;102;g1b5c63ee3a3_0_249"/>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3" name="Google Shape;103;g1b5c63ee3a3_0_249"/>
          <p:cNvSpPr txBox="1"/>
          <p:nvPr>
            <p:ph idx="1" type="body"/>
          </p:nvPr>
        </p:nvSpPr>
        <p:spPr>
          <a:xfrm>
            <a:off x="1083633" y="5740500"/>
            <a:ext cx="9248100" cy="6984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104" name="Google Shape;104;g1b5c63ee3a3_0_24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g1b5c63ee3a3_0_155"/>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p:txBody>
      </p:sp>
      <p:sp>
        <p:nvSpPr>
          <p:cNvPr id="7" name="Google Shape;7;g1b5c63ee3a3_0_155"/>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indent="-323850" lvl="1" marL="9144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2pPr>
            <a:lvl3pPr indent="-323850" lvl="2" marL="13716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3pPr>
            <a:lvl4pPr indent="-323850" lvl="3" marL="18288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4pPr>
            <a:lvl5pPr indent="-323850" lvl="4" marL="22860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5pPr>
            <a:lvl6pPr indent="-323850" lvl="5" marL="27432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6pPr>
            <a:lvl7pPr indent="-323850" lvl="6" marL="32004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7pPr>
            <a:lvl8pPr indent="-323850" lvl="7" marL="36576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8pPr>
            <a:lvl9pPr indent="-323850" lvl="8" marL="41148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9pPr>
          </a:lstStyle>
          <a:p/>
        </p:txBody>
      </p:sp>
      <p:sp>
        <p:nvSpPr>
          <p:cNvPr id="8" name="Google Shape;8;g1b5c63ee3a3_0_15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lt1"/>
                </a:solidFill>
                <a:latin typeface="Lato"/>
                <a:ea typeface="Lato"/>
                <a:cs typeface="Lato"/>
                <a:sym typeface="Lato"/>
              </a:defRPr>
            </a:lvl1pPr>
            <a:lvl2pPr lvl="1" algn="r">
              <a:buNone/>
              <a:defRPr sz="1300">
                <a:solidFill>
                  <a:schemeClr val="lt1"/>
                </a:solidFill>
                <a:latin typeface="Lato"/>
                <a:ea typeface="Lato"/>
                <a:cs typeface="Lato"/>
                <a:sym typeface="Lato"/>
              </a:defRPr>
            </a:lvl2pPr>
            <a:lvl3pPr lvl="2" algn="r">
              <a:buNone/>
              <a:defRPr sz="1300">
                <a:solidFill>
                  <a:schemeClr val="lt1"/>
                </a:solidFill>
                <a:latin typeface="Lato"/>
                <a:ea typeface="Lato"/>
                <a:cs typeface="Lato"/>
                <a:sym typeface="Lato"/>
              </a:defRPr>
            </a:lvl3pPr>
            <a:lvl4pPr lvl="3" algn="r">
              <a:buNone/>
              <a:defRPr sz="1300">
                <a:solidFill>
                  <a:schemeClr val="lt1"/>
                </a:solidFill>
                <a:latin typeface="Lato"/>
                <a:ea typeface="Lato"/>
                <a:cs typeface="Lato"/>
                <a:sym typeface="Lato"/>
              </a:defRPr>
            </a:lvl4pPr>
            <a:lvl5pPr lvl="4" algn="r">
              <a:buNone/>
              <a:defRPr sz="1300">
                <a:solidFill>
                  <a:schemeClr val="lt1"/>
                </a:solidFill>
                <a:latin typeface="Lato"/>
                <a:ea typeface="Lato"/>
                <a:cs typeface="Lato"/>
                <a:sym typeface="Lato"/>
              </a:defRPr>
            </a:lvl5pPr>
            <a:lvl6pPr lvl="5" algn="r">
              <a:buNone/>
              <a:defRPr sz="1300">
                <a:solidFill>
                  <a:schemeClr val="lt1"/>
                </a:solidFill>
                <a:latin typeface="Lato"/>
                <a:ea typeface="Lato"/>
                <a:cs typeface="Lato"/>
                <a:sym typeface="Lato"/>
              </a:defRPr>
            </a:lvl6pPr>
            <a:lvl7pPr lvl="6" algn="r">
              <a:buNone/>
              <a:defRPr sz="1300">
                <a:solidFill>
                  <a:schemeClr val="lt1"/>
                </a:solidFill>
                <a:latin typeface="Lato"/>
                <a:ea typeface="Lato"/>
                <a:cs typeface="Lato"/>
                <a:sym typeface="Lato"/>
              </a:defRPr>
            </a:lvl7pPr>
            <a:lvl8pPr lvl="7" algn="r">
              <a:buNone/>
              <a:defRPr sz="1300">
                <a:solidFill>
                  <a:schemeClr val="lt1"/>
                </a:solidFill>
                <a:latin typeface="Lato"/>
                <a:ea typeface="Lato"/>
                <a:cs typeface="Lato"/>
                <a:sym typeface="Lato"/>
              </a:defRPr>
            </a:lvl8pPr>
            <a:lvl9pPr lvl="8" algn="r">
              <a:buNone/>
              <a:defRPr sz="13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5.png"/><Relationship Id="rId5"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hyperlink" Target="https://github.com/UCSD-AI4H/COVID-C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
          <p:cNvSpPr txBox="1"/>
          <p:nvPr>
            <p:ph type="ctrTitle"/>
          </p:nvPr>
        </p:nvSpPr>
        <p:spPr>
          <a:xfrm>
            <a:off x="1687772" y="2235642"/>
            <a:ext cx="9068586" cy="2023537"/>
          </a:xfrm>
          <a:prstGeom prst="rect">
            <a:avLst/>
          </a:prstGeom>
          <a:noFill/>
          <a:ln>
            <a:noFill/>
          </a:ln>
        </p:spPr>
        <p:txBody>
          <a:bodyPr anchorCtr="0" anchor="ctr" bIns="45700" lIns="91425" spcFirstLastPara="1" rIns="91425" wrap="square" tIns="45700">
            <a:noAutofit/>
          </a:bodyPr>
          <a:lstStyle/>
          <a:p>
            <a:pPr indent="0" lvl="0" marL="0" rtl="0" algn="ctr">
              <a:lnSpc>
                <a:spcPct val="83000"/>
              </a:lnSpc>
              <a:spcBef>
                <a:spcPts val="0"/>
              </a:spcBef>
              <a:spcAft>
                <a:spcPts val="0"/>
              </a:spcAft>
              <a:buClr>
                <a:schemeClr val="lt1"/>
              </a:buClr>
              <a:buSzPts val="5400"/>
              <a:buFont typeface="Century Gothic"/>
              <a:buNone/>
            </a:pPr>
            <a:r>
              <a:rPr lang="en-US" sz="5400"/>
              <a:t>COVID-19 DETECTION ON CT SCANS USING CNN</a:t>
            </a:r>
            <a:endParaRPr/>
          </a:p>
        </p:txBody>
      </p:sp>
      <p:sp>
        <p:nvSpPr>
          <p:cNvPr id="150" name="Google Shape;150;p1"/>
          <p:cNvSpPr txBox="1"/>
          <p:nvPr>
            <p:ph idx="1" type="subTitle"/>
          </p:nvPr>
        </p:nvSpPr>
        <p:spPr>
          <a:xfrm>
            <a:off x="1840831" y="4379495"/>
            <a:ext cx="8915527" cy="1058779"/>
          </a:xfrm>
          <a:prstGeom prst="rect">
            <a:avLst/>
          </a:prstGeom>
          <a:noFill/>
          <a:ln>
            <a:noFill/>
          </a:ln>
        </p:spPr>
        <p:txBody>
          <a:bodyPr anchorCtr="0" anchor="t" bIns="45700" lIns="91425" spcFirstLastPara="1" rIns="91425" wrap="square" tIns="45700">
            <a:normAutofit/>
          </a:bodyPr>
          <a:lstStyle/>
          <a:p>
            <a:pPr indent="0" lvl="0" marL="0" rtl="0" algn="r">
              <a:lnSpc>
                <a:spcPct val="100000"/>
              </a:lnSpc>
              <a:spcBef>
                <a:spcPts val="0"/>
              </a:spcBef>
              <a:spcAft>
                <a:spcPts val="0"/>
              </a:spcAft>
              <a:buSzPts val="1200"/>
              <a:buNone/>
            </a:pPr>
            <a:r>
              <a:rPr b="1" lang="en-US" sz="1700">
                <a:solidFill>
                  <a:schemeClr val="lt1"/>
                </a:solidFill>
              </a:rPr>
              <a:t>AMRUTHA MANIKONDA</a:t>
            </a:r>
            <a:endParaRPr b="1" sz="1700">
              <a:solidFill>
                <a:schemeClr val="lt1"/>
              </a:solidFill>
            </a:endParaRPr>
          </a:p>
          <a:p>
            <a:pPr indent="0" lvl="0" marL="0" rtl="0" algn="r">
              <a:lnSpc>
                <a:spcPct val="100000"/>
              </a:lnSpc>
              <a:spcBef>
                <a:spcPts val="0"/>
              </a:spcBef>
              <a:spcAft>
                <a:spcPts val="0"/>
              </a:spcAft>
              <a:buSzPts val="1200"/>
              <a:buNone/>
            </a:pPr>
            <a:r>
              <a:rPr b="1" lang="en-US" sz="1700">
                <a:solidFill>
                  <a:schemeClr val="lt1"/>
                </a:solidFill>
              </a:rPr>
              <a:t>TEJA CHINTHA</a:t>
            </a:r>
            <a:endParaRPr b="1" sz="1700">
              <a:solidFill>
                <a:schemeClr val="lt1"/>
              </a:solidFill>
            </a:endParaRPr>
          </a:p>
          <a:p>
            <a:pPr indent="0" lvl="0" marL="0" rtl="0" algn="r">
              <a:lnSpc>
                <a:spcPct val="100000"/>
              </a:lnSpc>
              <a:spcBef>
                <a:spcPts val="0"/>
              </a:spcBef>
              <a:spcAft>
                <a:spcPts val="0"/>
              </a:spcAft>
              <a:buSzPts val="1200"/>
              <a:buNone/>
            </a:pPr>
            <a:r>
              <a:rPr b="1" lang="en-US" sz="1700">
                <a:solidFill>
                  <a:schemeClr val="lt1"/>
                </a:solidFill>
              </a:rPr>
              <a:t>GNANESWARI LOLUGU</a:t>
            </a:r>
            <a:endParaRPr b="1" sz="17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1a45b836e9f_0_35"/>
          <p:cNvSpPr txBox="1"/>
          <p:nvPr>
            <p:ph type="title"/>
          </p:nvPr>
        </p:nvSpPr>
        <p:spPr>
          <a:xfrm>
            <a:off x="1066800" y="642594"/>
            <a:ext cx="10058400" cy="1371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Results of ResNet50 Model</a:t>
            </a:r>
            <a:endParaRPr/>
          </a:p>
        </p:txBody>
      </p:sp>
      <p:pic>
        <p:nvPicPr>
          <p:cNvPr id="213" name="Google Shape;213;g1a45b836e9f_0_35"/>
          <p:cNvPicPr preferRelativeResize="0"/>
          <p:nvPr/>
        </p:nvPicPr>
        <p:blipFill>
          <a:blip r:embed="rId3">
            <a:alphaModFix/>
          </a:blip>
          <a:stretch>
            <a:fillRect/>
          </a:stretch>
        </p:blipFill>
        <p:spPr>
          <a:xfrm>
            <a:off x="720825" y="1818200"/>
            <a:ext cx="2103050" cy="3939575"/>
          </a:xfrm>
          <a:prstGeom prst="rect">
            <a:avLst/>
          </a:prstGeom>
          <a:noFill/>
          <a:ln>
            <a:noFill/>
          </a:ln>
        </p:spPr>
      </p:pic>
      <p:pic>
        <p:nvPicPr>
          <p:cNvPr id="214" name="Google Shape;214;g1a45b836e9f_0_35"/>
          <p:cNvPicPr preferRelativeResize="0"/>
          <p:nvPr/>
        </p:nvPicPr>
        <p:blipFill>
          <a:blip r:embed="rId4">
            <a:alphaModFix/>
          </a:blip>
          <a:stretch>
            <a:fillRect/>
          </a:stretch>
        </p:blipFill>
        <p:spPr>
          <a:xfrm>
            <a:off x="3305113" y="2184919"/>
            <a:ext cx="3609975" cy="2667000"/>
          </a:xfrm>
          <a:prstGeom prst="rect">
            <a:avLst/>
          </a:prstGeom>
          <a:noFill/>
          <a:ln>
            <a:noFill/>
          </a:ln>
        </p:spPr>
      </p:pic>
      <p:pic>
        <p:nvPicPr>
          <p:cNvPr id="215" name="Google Shape;215;g1a45b836e9f_0_35"/>
          <p:cNvPicPr preferRelativeResize="0"/>
          <p:nvPr/>
        </p:nvPicPr>
        <p:blipFill>
          <a:blip r:embed="rId5">
            <a:alphaModFix/>
          </a:blip>
          <a:stretch>
            <a:fillRect/>
          </a:stretch>
        </p:blipFill>
        <p:spPr>
          <a:xfrm>
            <a:off x="7396325" y="2226728"/>
            <a:ext cx="4257675" cy="2467600"/>
          </a:xfrm>
          <a:prstGeom prst="rect">
            <a:avLst/>
          </a:prstGeom>
          <a:noFill/>
          <a:ln>
            <a:noFill/>
          </a:ln>
        </p:spPr>
      </p:pic>
      <p:sp>
        <p:nvSpPr>
          <p:cNvPr id="216" name="Google Shape;216;g1a45b836e9f_0_35"/>
          <p:cNvSpPr txBox="1"/>
          <p:nvPr/>
        </p:nvSpPr>
        <p:spPr>
          <a:xfrm>
            <a:off x="555800" y="5904475"/>
            <a:ext cx="264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Century Gothic"/>
                <a:ea typeface="Century Gothic"/>
                <a:cs typeface="Century Gothic"/>
                <a:sym typeface="Century Gothic"/>
              </a:rPr>
              <a:t>Percentage of Prediction</a:t>
            </a:r>
            <a:endParaRPr>
              <a:solidFill>
                <a:schemeClr val="lt1"/>
              </a:solidFill>
              <a:latin typeface="Century Gothic"/>
              <a:ea typeface="Century Gothic"/>
              <a:cs typeface="Century Gothic"/>
              <a:sym typeface="Century Gothic"/>
            </a:endParaRPr>
          </a:p>
        </p:txBody>
      </p:sp>
      <p:sp>
        <p:nvSpPr>
          <p:cNvPr id="217" name="Google Shape;217;g1a45b836e9f_0_35"/>
          <p:cNvSpPr txBox="1"/>
          <p:nvPr/>
        </p:nvSpPr>
        <p:spPr>
          <a:xfrm>
            <a:off x="4119963" y="5022650"/>
            <a:ext cx="198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Century Gothic"/>
                <a:ea typeface="Century Gothic"/>
                <a:cs typeface="Century Gothic"/>
                <a:sym typeface="Century Gothic"/>
              </a:rPr>
              <a:t>Confusion Matrix</a:t>
            </a:r>
            <a:endParaRPr>
              <a:solidFill>
                <a:schemeClr val="lt1"/>
              </a:solidFill>
              <a:latin typeface="Century Gothic"/>
              <a:ea typeface="Century Gothic"/>
              <a:cs typeface="Century Gothic"/>
              <a:sym typeface="Century Gothic"/>
            </a:endParaRPr>
          </a:p>
        </p:txBody>
      </p:sp>
      <p:sp>
        <p:nvSpPr>
          <p:cNvPr id="218" name="Google Shape;218;g1a45b836e9f_0_35"/>
          <p:cNvSpPr txBox="1"/>
          <p:nvPr/>
        </p:nvSpPr>
        <p:spPr>
          <a:xfrm>
            <a:off x="8704875" y="4851925"/>
            <a:ext cx="231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Century Gothic"/>
                <a:ea typeface="Century Gothic"/>
                <a:cs typeface="Century Gothic"/>
                <a:sym typeface="Century Gothic"/>
              </a:rPr>
              <a:t>Classification Report</a:t>
            </a:r>
            <a:endParaRPr>
              <a:solidFill>
                <a:schemeClr val="lt1"/>
              </a:solidFill>
              <a:latin typeface="Century Gothic"/>
              <a:ea typeface="Century Gothic"/>
              <a:cs typeface="Century Gothic"/>
              <a:sym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1a45b836e9f_0_47"/>
          <p:cNvSpPr txBox="1"/>
          <p:nvPr>
            <p:ph type="title"/>
          </p:nvPr>
        </p:nvSpPr>
        <p:spPr>
          <a:xfrm>
            <a:off x="1066800" y="642594"/>
            <a:ext cx="10058400" cy="1371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Results of VGG19 Model</a:t>
            </a:r>
            <a:endParaRPr/>
          </a:p>
        </p:txBody>
      </p:sp>
      <p:pic>
        <p:nvPicPr>
          <p:cNvPr id="224" name="Google Shape;224;g1a45b836e9f_0_47"/>
          <p:cNvPicPr preferRelativeResize="0"/>
          <p:nvPr/>
        </p:nvPicPr>
        <p:blipFill rotWithShape="1">
          <a:blip r:embed="rId3">
            <a:alphaModFix/>
          </a:blip>
          <a:srcRect b="0" l="0" r="12111" t="0"/>
          <a:stretch/>
        </p:blipFill>
        <p:spPr>
          <a:xfrm>
            <a:off x="720850" y="1799850"/>
            <a:ext cx="1883000" cy="3792901"/>
          </a:xfrm>
          <a:prstGeom prst="rect">
            <a:avLst/>
          </a:prstGeom>
          <a:noFill/>
          <a:ln>
            <a:noFill/>
          </a:ln>
        </p:spPr>
      </p:pic>
      <p:sp>
        <p:nvSpPr>
          <p:cNvPr id="225" name="Google Shape;225;g1a45b836e9f_0_47"/>
          <p:cNvSpPr txBox="1"/>
          <p:nvPr/>
        </p:nvSpPr>
        <p:spPr>
          <a:xfrm>
            <a:off x="445800" y="5776125"/>
            <a:ext cx="264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Century Gothic"/>
                <a:ea typeface="Century Gothic"/>
                <a:cs typeface="Century Gothic"/>
                <a:sym typeface="Century Gothic"/>
              </a:rPr>
              <a:t>Percentage of Prediction</a:t>
            </a:r>
            <a:endParaRPr>
              <a:solidFill>
                <a:schemeClr val="lt1"/>
              </a:solidFill>
              <a:latin typeface="Century Gothic"/>
              <a:ea typeface="Century Gothic"/>
              <a:cs typeface="Century Gothic"/>
              <a:sym typeface="Century Gothic"/>
            </a:endParaRPr>
          </a:p>
        </p:txBody>
      </p:sp>
      <p:pic>
        <p:nvPicPr>
          <p:cNvPr id="226" name="Google Shape;226;g1a45b836e9f_0_47"/>
          <p:cNvPicPr preferRelativeResize="0"/>
          <p:nvPr/>
        </p:nvPicPr>
        <p:blipFill>
          <a:blip r:embed="rId4">
            <a:alphaModFix/>
          </a:blip>
          <a:stretch>
            <a:fillRect/>
          </a:stretch>
        </p:blipFill>
        <p:spPr>
          <a:xfrm>
            <a:off x="3003838" y="2166600"/>
            <a:ext cx="4046650" cy="2967725"/>
          </a:xfrm>
          <a:prstGeom prst="rect">
            <a:avLst/>
          </a:prstGeom>
          <a:noFill/>
          <a:ln>
            <a:noFill/>
          </a:ln>
        </p:spPr>
      </p:pic>
      <p:pic>
        <p:nvPicPr>
          <p:cNvPr id="227" name="Google Shape;227;g1a45b836e9f_0_47"/>
          <p:cNvPicPr preferRelativeResize="0"/>
          <p:nvPr/>
        </p:nvPicPr>
        <p:blipFill>
          <a:blip r:embed="rId5">
            <a:alphaModFix/>
          </a:blip>
          <a:stretch>
            <a:fillRect/>
          </a:stretch>
        </p:blipFill>
        <p:spPr>
          <a:xfrm>
            <a:off x="7450500" y="2166600"/>
            <a:ext cx="4238625" cy="2967725"/>
          </a:xfrm>
          <a:prstGeom prst="rect">
            <a:avLst/>
          </a:prstGeom>
          <a:noFill/>
          <a:ln>
            <a:noFill/>
          </a:ln>
        </p:spPr>
      </p:pic>
      <p:sp>
        <p:nvSpPr>
          <p:cNvPr id="228" name="Google Shape;228;g1a45b836e9f_0_47"/>
          <p:cNvSpPr txBox="1"/>
          <p:nvPr/>
        </p:nvSpPr>
        <p:spPr>
          <a:xfrm>
            <a:off x="4211638" y="5375925"/>
            <a:ext cx="198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Century Gothic"/>
                <a:ea typeface="Century Gothic"/>
                <a:cs typeface="Century Gothic"/>
                <a:sym typeface="Century Gothic"/>
              </a:rPr>
              <a:t>Confusion Matrix</a:t>
            </a:r>
            <a:endParaRPr>
              <a:solidFill>
                <a:schemeClr val="lt1"/>
              </a:solidFill>
              <a:latin typeface="Century Gothic"/>
              <a:ea typeface="Century Gothic"/>
              <a:cs typeface="Century Gothic"/>
              <a:sym typeface="Century Gothic"/>
            </a:endParaRPr>
          </a:p>
        </p:txBody>
      </p:sp>
      <p:sp>
        <p:nvSpPr>
          <p:cNvPr id="229" name="Google Shape;229;g1a45b836e9f_0_47"/>
          <p:cNvSpPr txBox="1"/>
          <p:nvPr/>
        </p:nvSpPr>
        <p:spPr>
          <a:xfrm>
            <a:off x="8723200" y="5286725"/>
            <a:ext cx="231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Century Gothic"/>
                <a:ea typeface="Century Gothic"/>
                <a:cs typeface="Century Gothic"/>
                <a:sym typeface="Century Gothic"/>
              </a:rPr>
              <a:t>Classification Report</a:t>
            </a:r>
            <a:endParaRPr>
              <a:solidFill>
                <a:schemeClr val="lt1"/>
              </a:solidFill>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1a482b5fcd9_0_0"/>
          <p:cNvSpPr txBox="1"/>
          <p:nvPr>
            <p:ph type="title"/>
          </p:nvPr>
        </p:nvSpPr>
        <p:spPr>
          <a:xfrm>
            <a:off x="1066800" y="642594"/>
            <a:ext cx="10058400" cy="1371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Results of InceptionV3 Model</a:t>
            </a:r>
            <a:endParaRPr/>
          </a:p>
        </p:txBody>
      </p:sp>
      <p:pic>
        <p:nvPicPr>
          <p:cNvPr id="235" name="Google Shape;235;g1a482b5fcd9_0_0"/>
          <p:cNvPicPr preferRelativeResize="0"/>
          <p:nvPr/>
        </p:nvPicPr>
        <p:blipFill>
          <a:blip r:embed="rId3">
            <a:alphaModFix/>
          </a:blip>
          <a:stretch>
            <a:fillRect/>
          </a:stretch>
        </p:blipFill>
        <p:spPr>
          <a:xfrm>
            <a:off x="739175" y="1739150"/>
            <a:ext cx="1926400" cy="3908626"/>
          </a:xfrm>
          <a:prstGeom prst="rect">
            <a:avLst/>
          </a:prstGeom>
          <a:noFill/>
          <a:ln>
            <a:noFill/>
          </a:ln>
        </p:spPr>
      </p:pic>
      <p:pic>
        <p:nvPicPr>
          <p:cNvPr id="236" name="Google Shape;236;g1a482b5fcd9_0_0"/>
          <p:cNvPicPr preferRelativeResize="0"/>
          <p:nvPr/>
        </p:nvPicPr>
        <p:blipFill>
          <a:blip r:embed="rId4">
            <a:alphaModFix/>
          </a:blip>
          <a:stretch>
            <a:fillRect/>
          </a:stretch>
        </p:blipFill>
        <p:spPr>
          <a:xfrm>
            <a:off x="3056350" y="2159944"/>
            <a:ext cx="4095750" cy="3067050"/>
          </a:xfrm>
          <a:prstGeom prst="rect">
            <a:avLst/>
          </a:prstGeom>
          <a:noFill/>
          <a:ln>
            <a:noFill/>
          </a:ln>
        </p:spPr>
      </p:pic>
      <p:pic>
        <p:nvPicPr>
          <p:cNvPr id="237" name="Google Shape;237;g1a482b5fcd9_0_0"/>
          <p:cNvPicPr preferRelativeResize="0"/>
          <p:nvPr/>
        </p:nvPicPr>
        <p:blipFill>
          <a:blip r:embed="rId5">
            <a:alphaModFix/>
          </a:blip>
          <a:stretch>
            <a:fillRect/>
          </a:stretch>
        </p:blipFill>
        <p:spPr>
          <a:xfrm>
            <a:off x="7341175" y="2209287"/>
            <a:ext cx="4248850" cy="3017712"/>
          </a:xfrm>
          <a:prstGeom prst="rect">
            <a:avLst/>
          </a:prstGeom>
          <a:noFill/>
          <a:ln>
            <a:noFill/>
          </a:ln>
        </p:spPr>
      </p:pic>
      <p:sp>
        <p:nvSpPr>
          <p:cNvPr id="238" name="Google Shape;238;g1a482b5fcd9_0_0"/>
          <p:cNvSpPr txBox="1"/>
          <p:nvPr/>
        </p:nvSpPr>
        <p:spPr>
          <a:xfrm>
            <a:off x="445800" y="5776125"/>
            <a:ext cx="264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Century Gothic"/>
                <a:ea typeface="Century Gothic"/>
                <a:cs typeface="Century Gothic"/>
                <a:sym typeface="Century Gothic"/>
              </a:rPr>
              <a:t>Percentage of Prediction</a:t>
            </a:r>
            <a:endParaRPr>
              <a:solidFill>
                <a:schemeClr val="lt1"/>
              </a:solidFill>
              <a:latin typeface="Century Gothic"/>
              <a:ea typeface="Century Gothic"/>
              <a:cs typeface="Century Gothic"/>
              <a:sym typeface="Century Gothic"/>
            </a:endParaRPr>
          </a:p>
        </p:txBody>
      </p:sp>
      <p:sp>
        <p:nvSpPr>
          <p:cNvPr id="239" name="Google Shape;239;g1a482b5fcd9_0_0"/>
          <p:cNvSpPr txBox="1"/>
          <p:nvPr/>
        </p:nvSpPr>
        <p:spPr>
          <a:xfrm>
            <a:off x="4211638" y="5375925"/>
            <a:ext cx="198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Century Gothic"/>
                <a:ea typeface="Century Gothic"/>
                <a:cs typeface="Century Gothic"/>
                <a:sym typeface="Century Gothic"/>
              </a:rPr>
              <a:t>Confusion Matrix</a:t>
            </a:r>
            <a:endParaRPr>
              <a:solidFill>
                <a:schemeClr val="lt1"/>
              </a:solidFill>
              <a:latin typeface="Century Gothic"/>
              <a:ea typeface="Century Gothic"/>
              <a:cs typeface="Century Gothic"/>
              <a:sym typeface="Century Gothic"/>
            </a:endParaRPr>
          </a:p>
        </p:txBody>
      </p:sp>
      <p:sp>
        <p:nvSpPr>
          <p:cNvPr id="240" name="Google Shape;240;g1a482b5fcd9_0_0"/>
          <p:cNvSpPr txBox="1"/>
          <p:nvPr/>
        </p:nvSpPr>
        <p:spPr>
          <a:xfrm>
            <a:off x="8539850" y="5375925"/>
            <a:ext cx="231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Century Gothic"/>
                <a:ea typeface="Century Gothic"/>
                <a:cs typeface="Century Gothic"/>
                <a:sym typeface="Century Gothic"/>
              </a:rPr>
              <a:t>Classification Report</a:t>
            </a:r>
            <a:endParaRPr>
              <a:solidFill>
                <a:schemeClr val="lt1"/>
              </a:solidFill>
              <a:latin typeface="Century Gothic"/>
              <a:ea typeface="Century Gothic"/>
              <a:cs typeface="Century Gothic"/>
              <a:sym typeface="Century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1a482b5fcd9_0_11"/>
          <p:cNvSpPr txBox="1"/>
          <p:nvPr>
            <p:ph type="title"/>
          </p:nvPr>
        </p:nvSpPr>
        <p:spPr>
          <a:xfrm>
            <a:off x="1066800" y="642594"/>
            <a:ext cx="10058400" cy="1371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Results and What can be Improved?</a:t>
            </a:r>
            <a:endParaRPr/>
          </a:p>
        </p:txBody>
      </p:sp>
      <p:sp>
        <p:nvSpPr>
          <p:cNvPr id="246" name="Google Shape;246;g1a482b5fcd9_0_11"/>
          <p:cNvSpPr txBox="1"/>
          <p:nvPr>
            <p:ph idx="1" type="body"/>
          </p:nvPr>
        </p:nvSpPr>
        <p:spPr>
          <a:xfrm>
            <a:off x="1066800" y="2103120"/>
            <a:ext cx="10058400" cy="3931800"/>
          </a:xfrm>
          <a:prstGeom prst="rect">
            <a:avLst/>
          </a:prstGeom>
        </p:spPr>
        <p:txBody>
          <a:bodyPr anchorCtr="0" anchor="t" bIns="45700" lIns="91425" spcFirstLastPara="1" rIns="91425" wrap="square" tIns="45700">
            <a:normAutofit/>
          </a:bodyPr>
          <a:lstStyle/>
          <a:p>
            <a:pPr indent="-368300" lvl="0" marL="457200" rtl="0" algn="just">
              <a:spcBef>
                <a:spcPts val="900"/>
              </a:spcBef>
              <a:spcAft>
                <a:spcPts val="0"/>
              </a:spcAft>
              <a:buSzPts val="2200"/>
              <a:buChar char="●"/>
            </a:pPr>
            <a:r>
              <a:rPr lang="en-US" sz="2200"/>
              <a:t>Out of all four models, VGG19 attained a highest accuracy of 80 %. </a:t>
            </a:r>
            <a:endParaRPr sz="2200"/>
          </a:p>
          <a:p>
            <a:pPr indent="-368300" lvl="0" marL="457200" rtl="0" algn="just">
              <a:spcBef>
                <a:spcPts val="0"/>
              </a:spcBef>
              <a:spcAft>
                <a:spcPts val="0"/>
              </a:spcAft>
              <a:buSzPts val="2200"/>
              <a:buChar char="●"/>
            </a:pPr>
            <a:r>
              <a:rPr lang="en-US" sz="2200"/>
              <a:t>And the least accuracy of all was by InceptionV3 which is of 76 %.</a:t>
            </a:r>
            <a:endParaRPr sz="2200"/>
          </a:p>
          <a:p>
            <a:pPr indent="-368300" lvl="0" marL="457200" rtl="0" algn="just">
              <a:spcBef>
                <a:spcPts val="0"/>
              </a:spcBef>
              <a:spcAft>
                <a:spcPts val="0"/>
              </a:spcAft>
              <a:buSzPts val="2200"/>
              <a:buChar char="●"/>
            </a:pPr>
            <a:r>
              <a:rPr lang="en-US" sz="2200"/>
              <a:t>ResNet50 and Xception have attained an accuracy of 79 %.</a:t>
            </a:r>
            <a:endParaRPr sz="2200"/>
          </a:p>
          <a:p>
            <a:pPr indent="-368300" lvl="0" marL="457200" rtl="0" algn="just">
              <a:spcBef>
                <a:spcPts val="0"/>
              </a:spcBef>
              <a:spcAft>
                <a:spcPts val="0"/>
              </a:spcAft>
              <a:buSzPts val="2200"/>
              <a:buChar char="●"/>
            </a:pPr>
            <a:r>
              <a:rPr lang="en-US" sz="2200"/>
              <a:t>All our four models performed well with the number of epochs, number of images used for training, added custom layers. </a:t>
            </a:r>
            <a:endParaRPr sz="2200"/>
          </a:p>
          <a:p>
            <a:pPr indent="-368300" lvl="0" marL="457200" rtl="0" algn="just">
              <a:spcBef>
                <a:spcPts val="0"/>
              </a:spcBef>
              <a:spcAft>
                <a:spcPts val="0"/>
              </a:spcAft>
              <a:buSzPts val="2200"/>
              <a:buChar char="●"/>
            </a:pPr>
            <a:r>
              <a:rPr lang="en-US" sz="2200"/>
              <a:t>But to improved the accuracy further, we can increase the number of epochs and also add more number of images to train the data better before testing it.</a:t>
            </a:r>
            <a:endParaRPr sz="2200"/>
          </a:p>
          <a:p>
            <a:pPr indent="-368300" lvl="0" marL="457200" rtl="0" algn="just">
              <a:spcBef>
                <a:spcPts val="0"/>
              </a:spcBef>
              <a:spcAft>
                <a:spcPts val="0"/>
              </a:spcAft>
              <a:buSzPts val="2200"/>
              <a:buChar char="●"/>
            </a:pPr>
            <a:r>
              <a:rPr lang="en-US" sz="2200"/>
              <a:t>We can also plan on adding more custom layers of Conv2D, Dropout, Dense or Flatten to attain better accuracies.</a:t>
            </a:r>
            <a:endParaRPr sz="2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3"/>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EFEFE"/>
              </a:buClr>
              <a:buSzPts val="4800"/>
              <a:buFont typeface="Century Gothic"/>
              <a:buNone/>
            </a:pPr>
            <a:r>
              <a:rPr lang="en-US"/>
              <a:t>References</a:t>
            </a:r>
            <a:endParaRPr/>
          </a:p>
        </p:txBody>
      </p:sp>
      <p:sp>
        <p:nvSpPr>
          <p:cNvPr id="252" name="Google Shape;252;p13"/>
          <p:cNvSpPr txBox="1"/>
          <p:nvPr>
            <p:ph idx="1" type="body"/>
          </p:nvPr>
        </p:nvSpPr>
        <p:spPr>
          <a:xfrm>
            <a:off x="1066800" y="2103120"/>
            <a:ext cx="10058400" cy="3931800"/>
          </a:xfrm>
          <a:prstGeom prst="rect">
            <a:avLst/>
          </a:prstGeom>
          <a:noFill/>
          <a:ln>
            <a:noFill/>
          </a:ln>
        </p:spPr>
        <p:txBody>
          <a:bodyPr anchorCtr="0" anchor="t" bIns="45700" lIns="91425" spcFirstLastPara="1" rIns="91425" wrap="square" tIns="45700">
            <a:normAutofit/>
          </a:bodyPr>
          <a:lstStyle/>
          <a:p>
            <a:pPr indent="-182880" lvl="0" marL="182880" rtl="0" algn="l">
              <a:lnSpc>
                <a:spcPct val="100000"/>
              </a:lnSpc>
              <a:spcBef>
                <a:spcPts val="0"/>
              </a:spcBef>
              <a:spcAft>
                <a:spcPts val="0"/>
              </a:spcAft>
              <a:buSzPts val="2000"/>
              <a:buChar char="●"/>
            </a:pPr>
            <a:r>
              <a:rPr lang="en-US" sz="2000"/>
              <a:t>https://link.springer.com/article/10.1007/s10489-020-01902-1</a:t>
            </a:r>
            <a:endParaRPr/>
          </a:p>
          <a:p>
            <a:pPr indent="-182880" lvl="0" marL="182880" rtl="0" algn="l">
              <a:lnSpc>
                <a:spcPct val="100000"/>
              </a:lnSpc>
              <a:spcBef>
                <a:spcPts val="900"/>
              </a:spcBef>
              <a:spcAft>
                <a:spcPts val="0"/>
              </a:spcAft>
              <a:buSzPts val="2000"/>
              <a:buChar char="●"/>
            </a:pPr>
            <a:r>
              <a:rPr lang="en-US" sz="2000"/>
              <a:t>https://journals.sagepub.com/doi/full/10.1177/2472630320958376</a:t>
            </a:r>
            <a:endParaRPr/>
          </a:p>
          <a:p>
            <a:pPr indent="-182880" lvl="0" marL="182880" rtl="0" algn="l">
              <a:lnSpc>
                <a:spcPct val="100000"/>
              </a:lnSpc>
              <a:spcBef>
                <a:spcPts val="900"/>
              </a:spcBef>
              <a:spcAft>
                <a:spcPts val="0"/>
              </a:spcAft>
              <a:buSzPts val="2000"/>
              <a:buChar char="●"/>
            </a:pPr>
            <a:r>
              <a:rPr lang="en-US" sz="2000"/>
              <a:t>https://www.hindawi.com/journals/ijbi/2020/8889023/</a:t>
            </a:r>
            <a:endParaRPr sz="2000"/>
          </a:p>
          <a:p>
            <a:pPr indent="-182880" lvl="0" marL="182880" rtl="0" algn="l">
              <a:lnSpc>
                <a:spcPct val="100000"/>
              </a:lnSpc>
              <a:spcBef>
                <a:spcPts val="900"/>
              </a:spcBef>
              <a:spcAft>
                <a:spcPts val="0"/>
              </a:spcAft>
              <a:buSzPts val="2000"/>
              <a:buChar char="●"/>
            </a:pPr>
            <a:r>
              <a:rPr lang="en-US" sz="2000"/>
              <a:t>https://towardsdatascience.com/a-comprehensive-guide-to-convolutional-neural-networks-the-eli5-way-3bd2b1164a53</a:t>
            </a:r>
            <a:endParaRPr sz="2000"/>
          </a:p>
          <a:p>
            <a:pPr indent="0" lvl="0" marL="182880" rtl="0" algn="l">
              <a:lnSpc>
                <a:spcPct val="100000"/>
              </a:lnSpc>
              <a:spcBef>
                <a:spcPts val="900"/>
              </a:spcBef>
              <a:spcAft>
                <a:spcPts val="0"/>
              </a:spcAft>
              <a:buNone/>
            </a:pPr>
            <a:r>
              <a:t/>
            </a:r>
            <a:endParaRPr sz="2000"/>
          </a:p>
          <a:p>
            <a:pPr indent="0" lvl="0" marL="0" rtl="0" algn="l">
              <a:lnSpc>
                <a:spcPct val="100000"/>
              </a:lnSpc>
              <a:spcBef>
                <a:spcPts val="900"/>
              </a:spcBef>
              <a:spcAft>
                <a:spcPts val="0"/>
              </a:spcAft>
              <a:buSzPts val="2000"/>
              <a:buNone/>
            </a:pPr>
            <a:r>
              <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EFEFE"/>
              </a:buClr>
              <a:buSzPts val="4800"/>
              <a:buFont typeface="Century Gothic"/>
              <a:buNone/>
            </a:pPr>
            <a:r>
              <a:rPr lang="en-US"/>
              <a:t>Overview of the Problem</a:t>
            </a:r>
            <a:endParaRPr/>
          </a:p>
        </p:txBody>
      </p:sp>
      <p:sp>
        <p:nvSpPr>
          <p:cNvPr id="156" name="Google Shape;156;p2"/>
          <p:cNvSpPr txBox="1"/>
          <p:nvPr>
            <p:ph idx="1" type="body"/>
          </p:nvPr>
        </p:nvSpPr>
        <p:spPr>
          <a:xfrm>
            <a:off x="1066800" y="2103120"/>
            <a:ext cx="10058400" cy="3931920"/>
          </a:xfrm>
          <a:prstGeom prst="rect">
            <a:avLst/>
          </a:prstGeom>
          <a:noFill/>
          <a:ln>
            <a:noFill/>
          </a:ln>
        </p:spPr>
        <p:txBody>
          <a:bodyPr anchorCtr="0" anchor="t" bIns="45700" lIns="91425" spcFirstLastPara="1" rIns="91425" wrap="square" tIns="45700">
            <a:normAutofit/>
          </a:bodyPr>
          <a:lstStyle/>
          <a:p>
            <a:pPr indent="-182880" lvl="0" marL="182880" rtl="0" algn="l">
              <a:lnSpc>
                <a:spcPct val="100000"/>
              </a:lnSpc>
              <a:spcBef>
                <a:spcPts val="0"/>
              </a:spcBef>
              <a:spcAft>
                <a:spcPts val="0"/>
              </a:spcAft>
              <a:buSzPts val="1800"/>
              <a:buChar char="●"/>
            </a:pPr>
            <a:r>
              <a:rPr lang="en-US"/>
              <a:t>COVID-19 is a viral disease that has caused a huge impact on human lives. The daily life of human beings, their health, and the economy of a country are affected due to this disease. </a:t>
            </a:r>
            <a:endParaRPr/>
          </a:p>
          <a:p>
            <a:pPr indent="-182880" lvl="0" marL="182880" rtl="0" algn="l">
              <a:lnSpc>
                <a:spcPct val="100000"/>
              </a:lnSpc>
              <a:spcBef>
                <a:spcPts val="900"/>
              </a:spcBef>
              <a:spcAft>
                <a:spcPts val="0"/>
              </a:spcAft>
              <a:buSzPts val="1800"/>
              <a:buChar char="●"/>
            </a:pPr>
            <a:r>
              <a:rPr lang="en-US"/>
              <a:t>A study of COVID-19 infected patients has shown that these patients are mostly infected from a lung infection after coming in contact with this disease. </a:t>
            </a:r>
            <a:endParaRPr/>
          </a:p>
          <a:p>
            <a:pPr indent="-182880" lvl="0" marL="182880" rtl="0" algn="l">
              <a:lnSpc>
                <a:spcPct val="100000"/>
              </a:lnSpc>
              <a:spcBef>
                <a:spcPts val="900"/>
              </a:spcBef>
              <a:spcAft>
                <a:spcPts val="0"/>
              </a:spcAft>
              <a:buSzPts val="1800"/>
              <a:buChar char="●"/>
            </a:pPr>
            <a:r>
              <a:rPr lang="en-US"/>
              <a:t>Chest x-ray and CT scans are effective imaging techniques for diagnosing lung related issues. </a:t>
            </a:r>
            <a:endParaRPr/>
          </a:p>
          <a:p>
            <a:pPr indent="-182880" lvl="0" marL="182880" rtl="0" algn="l">
              <a:lnSpc>
                <a:spcPct val="100000"/>
              </a:lnSpc>
              <a:spcBef>
                <a:spcPts val="900"/>
              </a:spcBef>
              <a:spcAft>
                <a:spcPts val="0"/>
              </a:spcAft>
              <a:buSzPts val="1800"/>
              <a:buChar char="●"/>
            </a:pPr>
            <a:r>
              <a:rPr lang="en-US"/>
              <a:t>In our work, we have taken the CT scans of COVID-19 affected patients as well as healthy patients. </a:t>
            </a:r>
            <a:endParaRPr/>
          </a:p>
          <a:p>
            <a:pPr indent="-182880" lvl="0" marL="182880" rtl="0" algn="l">
              <a:lnSpc>
                <a:spcPct val="100000"/>
              </a:lnSpc>
              <a:spcBef>
                <a:spcPts val="900"/>
              </a:spcBef>
              <a:spcAft>
                <a:spcPts val="0"/>
              </a:spcAft>
              <a:buSzPts val="1800"/>
              <a:buChar char="●"/>
            </a:pPr>
            <a:r>
              <a:rPr lang="en-US"/>
              <a:t>After cleaning up the images and applying data augmentation, we will use four deep learning-based CNN models and check the accuracies of the performance. </a:t>
            </a:r>
            <a:endParaRPr/>
          </a:p>
          <a:p>
            <a:pPr indent="-182880" lvl="0" marL="182880" rtl="0" algn="l">
              <a:lnSpc>
                <a:spcPct val="100000"/>
              </a:lnSpc>
              <a:spcBef>
                <a:spcPts val="900"/>
              </a:spcBef>
              <a:spcAft>
                <a:spcPts val="0"/>
              </a:spcAft>
              <a:buSzPts val="1800"/>
              <a:buChar char="●"/>
            </a:pPr>
            <a:r>
              <a:rPr lang="en-US"/>
              <a:t>The evaluation of results in terms of training and testing with confusion matrix for the model will be discussed and the best model with highest accuracy will be determined.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1a45b836e9f_0_0"/>
          <p:cNvSpPr txBox="1"/>
          <p:nvPr>
            <p:ph type="title"/>
          </p:nvPr>
        </p:nvSpPr>
        <p:spPr>
          <a:xfrm>
            <a:off x="1066800" y="642594"/>
            <a:ext cx="10058400" cy="1371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 Description</a:t>
            </a:r>
            <a:endParaRPr/>
          </a:p>
        </p:txBody>
      </p:sp>
      <p:sp>
        <p:nvSpPr>
          <p:cNvPr id="162" name="Google Shape;162;g1a45b836e9f_0_0"/>
          <p:cNvSpPr txBox="1"/>
          <p:nvPr>
            <p:ph idx="1" type="body"/>
          </p:nvPr>
        </p:nvSpPr>
        <p:spPr>
          <a:xfrm>
            <a:off x="1066800" y="2103120"/>
            <a:ext cx="10058400" cy="3931800"/>
          </a:xfrm>
          <a:prstGeom prst="rect">
            <a:avLst/>
          </a:prstGeom>
        </p:spPr>
        <p:txBody>
          <a:bodyPr anchorCtr="0" anchor="t" bIns="45700" lIns="91425" spcFirstLastPara="1" rIns="91425" wrap="square" tIns="45700">
            <a:normAutofit/>
          </a:bodyPr>
          <a:lstStyle/>
          <a:p>
            <a:pPr indent="-368300" lvl="0" marL="457200" rtl="0" algn="just">
              <a:spcBef>
                <a:spcPts val="900"/>
              </a:spcBef>
              <a:spcAft>
                <a:spcPts val="0"/>
              </a:spcAft>
              <a:buSzPts val="2200"/>
              <a:buChar char="●"/>
            </a:pPr>
            <a:r>
              <a:rPr lang="en-US" sz="2200"/>
              <a:t>We have taken our dataset from Github -</a:t>
            </a:r>
            <a:endParaRPr sz="2200"/>
          </a:p>
          <a:p>
            <a:pPr indent="0" lvl="0" marL="457200" rtl="0" algn="just">
              <a:spcBef>
                <a:spcPts val="900"/>
              </a:spcBef>
              <a:spcAft>
                <a:spcPts val="0"/>
              </a:spcAft>
              <a:buNone/>
            </a:pPr>
            <a:r>
              <a:rPr lang="en-US" sz="2200"/>
              <a:t> </a:t>
            </a:r>
            <a:r>
              <a:rPr lang="en-US" sz="2200" u="sng">
                <a:solidFill>
                  <a:schemeClr val="hlink"/>
                </a:solidFill>
                <a:hlinkClick r:id="rId3"/>
              </a:rPr>
              <a:t>https://github.com/UCSD-AI4H/COVID-CT</a:t>
            </a:r>
            <a:endParaRPr sz="2200"/>
          </a:p>
          <a:p>
            <a:pPr indent="-368300" lvl="0" marL="457200" rtl="0" algn="just">
              <a:spcBef>
                <a:spcPts val="900"/>
              </a:spcBef>
              <a:spcAft>
                <a:spcPts val="0"/>
              </a:spcAft>
              <a:buSzPts val="2200"/>
              <a:buChar char="●"/>
            </a:pPr>
            <a:r>
              <a:rPr lang="en-US" sz="2200"/>
              <a:t>According to the description in Github, a senior radiologist at Tongji Hospital in Wuhan, China, who has diagnosed and treated a large number of COVID-19 patients during the epidemic of this disease between January and April has validated the usefulness of our dataset.</a:t>
            </a:r>
            <a:endParaRPr sz="2200"/>
          </a:p>
          <a:p>
            <a:pPr indent="-368300" lvl="0" marL="457200" rtl="0" algn="just">
              <a:spcBef>
                <a:spcPts val="0"/>
              </a:spcBef>
              <a:spcAft>
                <a:spcPts val="0"/>
              </a:spcAft>
              <a:buSzPts val="2200"/>
              <a:buChar char="●"/>
            </a:pPr>
            <a:r>
              <a:rPr lang="en-US" sz="2200"/>
              <a:t>This dataset has 349 CT scans which are of patients who have been detected with COVID and and 397 CT scans of patients who are perfectly healthy.</a:t>
            </a:r>
            <a:endParaRPr sz="2200"/>
          </a:p>
          <a:p>
            <a:pPr indent="-368300" lvl="0" marL="457200" rtl="0" algn="just">
              <a:spcBef>
                <a:spcPts val="0"/>
              </a:spcBef>
              <a:spcAft>
                <a:spcPts val="0"/>
              </a:spcAft>
              <a:buSzPts val="2200"/>
              <a:buChar char="●"/>
            </a:pPr>
            <a:r>
              <a:rPr lang="en-US" sz="2200"/>
              <a:t>So, we will be training our models with a total of 746 images. </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1a45b836e9f_0_7"/>
          <p:cNvSpPr txBox="1"/>
          <p:nvPr>
            <p:ph type="title"/>
          </p:nvPr>
        </p:nvSpPr>
        <p:spPr>
          <a:xfrm>
            <a:off x="1066800" y="642594"/>
            <a:ext cx="10058400" cy="1371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Images of Dataset</a:t>
            </a:r>
            <a:endParaRPr/>
          </a:p>
        </p:txBody>
      </p:sp>
      <p:sp>
        <p:nvSpPr>
          <p:cNvPr id="168" name="Google Shape;168;g1a45b836e9f_0_7"/>
          <p:cNvSpPr txBox="1"/>
          <p:nvPr>
            <p:ph idx="1" type="body"/>
          </p:nvPr>
        </p:nvSpPr>
        <p:spPr>
          <a:xfrm>
            <a:off x="1069848" y="2074334"/>
            <a:ext cx="4755000" cy="6402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CT Scan of a patient with COVID</a:t>
            </a:r>
            <a:endParaRPr/>
          </a:p>
        </p:txBody>
      </p:sp>
      <p:sp>
        <p:nvSpPr>
          <p:cNvPr id="169" name="Google Shape;169;g1a45b836e9f_0_7"/>
          <p:cNvSpPr txBox="1"/>
          <p:nvPr>
            <p:ph idx="3" type="body"/>
          </p:nvPr>
        </p:nvSpPr>
        <p:spPr>
          <a:xfrm>
            <a:off x="6373368" y="2074334"/>
            <a:ext cx="4755000" cy="6402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lang="en-US"/>
              <a:t>CT Scan of a healthy patient </a:t>
            </a:r>
            <a:endParaRPr/>
          </a:p>
        </p:txBody>
      </p:sp>
      <p:pic>
        <p:nvPicPr>
          <p:cNvPr id="170" name="Google Shape;170;g1a45b836e9f_0_7"/>
          <p:cNvPicPr preferRelativeResize="0"/>
          <p:nvPr/>
        </p:nvPicPr>
        <p:blipFill>
          <a:blip r:embed="rId3">
            <a:alphaModFix/>
          </a:blip>
          <a:stretch>
            <a:fillRect/>
          </a:stretch>
        </p:blipFill>
        <p:spPr>
          <a:xfrm>
            <a:off x="1066800" y="2785150"/>
            <a:ext cx="4876979" cy="3171825"/>
          </a:xfrm>
          <a:prstGeom prst="rect">
            <a:avLst/>
          </a:prstGeom>
          <a:noFill/>
          <a:ln>
            <a:noFill/>
          </a:ln>
        </p:spPr>
      </p:pic>
      <p:pic>
        <p:nvPicPr>
          <p:cNvPr id="171" name="Google Shape;171;g1a45b836e9f_0_7"/>
          <p:cNvPicPr preferRelativeResize="0"/>
          <p:nvPr/>
        </p:nvPicPr>
        <p:blipFill>
          <a:blip r:embed="rId4">
            <a:alphaModFix/>
          </a:blip>
          <a:stretch>
            <a:fillRect/>
          </a:stretch>
        </p:blipFill>
        <p:spPr>
          <a:xfrm>
            <a:off x="6509600" y="2774650"/>
            <a:ext cx="4615601" cy="3171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EFEFE"/>
              </a:buClr>
              <a:buSzPts val="4800"/>
              <a:buFont typeface="Century Gothic"/>
              <a:buNone/>
            </a:pPr>
            <a:r>
              <a:rPr lang="en-US"/>
              <a:t>Convolutional Neural Network</a:t>
            </a:r>
            <a:endParaRPr/>
          </a:p>
        </p:txBody>
      </p:sp>
      <p:sp>
        <p:nvSpPr>
          <p:cNvPr id="177" name="Google Shape;177;p3"/>
          <p:cNvSpPr txBox="1"/>
          <p:nvPr>
            <p:ph idx="1" type="body"/>
          </p:nvPr>
        </p:nvSpPr>
        <p:spPr>
          <a:xfrm>
            <a:off x="810000" y="2366666"/>
            <a:ext cx="10554574" cy="3636511"/>
          </a:xfrm>
          <a:prstGeom prst="rect">
            <a:avLst/>
          </a:prstGeom>
          <a:noFill/>
          <a:ln>
            <a:noFill/>
          </a:ln>
        </p:spPr>
        <p:txBody>
          <a:bodyPr anchorCtr="0" anchor="t" bIns="45700" lIns="91425" spcFirstLastPara="1" rIns="91425" wrap="square" tIns="45700">
            <a:normAutofit/>
          </a:bodyPr>
          <a:lstStyle/>
          <a:p>
            <a:pPr indent="-182880" lvl="0" marL="182880" rtl="0" algn="l">
              <a:lnSpc>
                <a:spcPct val="100000"/>
              </a:lnSpc>
              <a:spcBef>
                <a:spcPts val="0"/>
              </a:spcBef>
              <a:spcAft>
                <a:spcPts val="0"/>
              </a:spcAft>
              <a:buSzPts val="1800"/>
              <a:buChar char="●"/>
            </a:pPr>
            <a:r>
              <a:rPr lang="en-US"/>
              <a:t>Convolutional neural network (ConvNets or CNNs) is one of the main categories to do images recognition, images classifications.</a:t>
            </a:r>
            <a:endParaRPr/>
          </a:p>
          <a:p>
            <a:pPr indent="-182880" lvl="0" marL="182880" rtl="0" algn="l">
              <a:lnSpc>
                <a:spcPct val="100000"/>
              </a:lnSpc>
              <a:spcBef>
                <a:spcPts val="900"/>
              </a:spcBef>
              <a:spcAft>
                <a:spcPts val="0"/>
              </a:spcAft>
              <a:buSzPts val="1800"/>
              <a:buChar char="●"/>
            </a:pPr>
            <a:r>
              <a:rPr lang="en-US"/>
              <a:t>A </a:t>
            </a:r>
            <a:r>
              <a:rPr b="1" lang="en-US"/>
              <a:t>Convolutional Neural Network (ConvNet/CNN)</a:t>
            </a:r>
            <a:r>
              <a:rPr lang="en-US"/>
              <a:t> is a Deep Learning algorithm which can take in an input image, assign importance (learnable weights and biases) to various aspects/objects in the image and be able to differentiate one from the other.</a:t>
            </a:r>
            <a:endParaRPr/>
          </a:p>
          <a:p>
            <a:pPr indent="-182880" lvl="0" marL="182880" rtl="0" algn="l">
              <a:lnSpc>
                <a:spcPct val="100000"/>
              </a:lnSpc>
              <a:spcBef>
                <a:spcPts val="900"/>
              </a:spcBef>
              <a:spcAft>
                <a:spcPts val="0"/>
              </a:spcAft>
              <a:buSzPts val="1800"/>
              <a:buChar char="●"/>
            </a:pPr>
            <a:r>
              <a:rPr lang="en-US"/>
              <a:t>The pre-processing required in a ConvNet is much lower as compared to other classification algorithms.</a:t>
            </a:r>
            <a:endParaRPr/>
          </a:p>
          <a:p>
            <a:pPr indent="-182880" lvl="0" marL="182880" rtl="0" algn="l">
              <a:lnSpc>
                <a:spcPct val="100000"/>
              </a:lnSpc>
              <a:spcBef>
                <a:spcPts val="900"/>
              </a:spcBef>
              <a:spcAft>
                <a:spcPts val="0"/>
              </a:spcAft>
              <a:buSzPts val="1800"/>
              <a:buChar char="●"/>
            </a:pPr>
            <a:r>
              <a:rPr lang="en-US"/>
              <a:t>Computers sees an input image as array of pixels and it depends on the image resolution. Based on the image resolution, it will see h x w x d( h = Height, w = Width, d = Dimension ). Eg., An image of 6 x 6 x 3 array of matrix of RGB (3 refers to RGB values) and an image of 4 x 4 x 1 array of matrix of grayscale image.</a:t>
            </a:r>
            <a:endParaRPr/>
          </a:p>
          <a:p>
            <a:pPr indent="-68579" lvl="0" marL="182880" rtl="0" algn="l">
              <a:lnSpc>
                <a:spcPct val="100000"/>
              </a:lnSpc>
              <a:spcBef>
                <a:spcPts val="900"/>
              </a:spcBef>
              <a:spcAft>
                <a:spcPts val="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4"/>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EFEFE"/>
              </a:buClr>
              <a:buSzPts val="4800"/>
              <a:buFont typeface="Century Gothic"/>
              <a:buNone/>
            </a:pPr>
            <a:r>
              <a:rPr lang="en-US"/>
              <a:t>Working of CNN</a:t>
            </a:r>
            <a:endParaRPr/>
          </a:p>
        </p:txBody>
      </p:sp>
      <p:sp>
        <p:nvSpPr>
          <p:cNvPr id="183" name="Google Shape;183;p4"/>
          <p:cNvSpPr txBox="1"/>
          <p:nvPr>
            <p:ph idx="1" type="body"/>
          </p:nvPr>
        </p:nvSpPr>
        <p:spPr>
          <a:xfrm>
            <a:off x="810000" y="2318541"/>
            <a:ext cx="10554574" cy="1700008"/>
          </a:xfrm>
          <a:prstGeom prst="rect">
            <a:avLst/>
          </a:prstGeom>
          <a:noFill/>
          <a:ln>
            <a:noFill/>
          </a:ln>
        </p:spPr>
        <p:txBody>
          <a:bodyPr anchorCtr="0" anchor="t" bIns="45700" lIns="91425" spcFirstLastPara="1" rIns="91425" wrap="square" tIns="45700">
            <a:normAutofit/>
          </a:bodyPr>
          <a:lstStyle/>
          <a:p>
            <a:pPr indent="-182880" lvl="0" marL="182880" rtl="0" algn="l">
              <a:lnSpc>
                <a:spcPct val="100000"/>
              </a:lnSpc>
              <a:spcBef>
                <a:spcPts val="0"/>
              </a:spcBef>
              <a:spcAft>
                <a:spcPts val="0"/>
              </a:spcAft>
              <a:buSzPts val="1800"/>
              <a:buChar char="●"/>
            </a:pPr>
            <a:r>
              <a:rPr lang="en-US"/>
              <a:t>Deep learning CNN models to train and test, each input image will pass it through a series of convolution layers with filters (</a:t>
            </a:r>
            <a:r>
              <a:rPr lang="en-US"/>
              <a:t>Kernels</a:t>
            </a:r>
            <a:r>
              <a:rPr lang="en-US"/>
              <a:t>), Pooling, fully connected layers (FC) and apply Softmax function to classify an object with probabilistic values between 0 and 1. The below figure is a complete flow of CNN to process an input image and classifies the objects based on values.</a:t>
            </a:r>
            <a:endParaRPr/>
          </a:p>
        </p:txBody>
      </p:sp>
      <p:pic>
        <p:nvPicPr>
          <p:cNvPr id="184" name="Google Shape;184;p4"/>
          <p:cNvPicPr preferRelativeResize="0"/>
          <p:nvPr/>
        </p:nvPicPr>
        <p:blipFill rotWithShape="1">
          <a:blip r:embed="rId3">
            <a:alphaModFix/>
          </a:blip>
          <a:srcRect b="0" l="0" r="0" t="0"/>
          <a:stretch/>
        </p:blipFill>
        <p:spPr>
          <a:xfrm>
            <a:off x="792577" y="3934327"/>
            <a:ext cx="10571997" cy="2247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8"/>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EFEFE"/>
              </a:buClr>
              <a:buSzPts val="4800"/>
              <a:buFont typeface="Century Gothic"/>
              <a:buNone/>
            </a:pPr>
            <a:r>
              <a:rPr lang="en-US"/>
              <a:t>Process (1)</a:t>
            </a:r>
            <a:endParaRPr/>
          </a:p>
        </p:txBody>
      </p:sp>
      <p:sp>
        <p:nvSpPr>
          <p:cNvPr id="190" name="Google Shape;190;p8"/>
          <p:cNvSpPr txBox="1"/>
          <p:nvPr>
            <p:ph idx="1" type="body"/>
          </p:nvPr>
        </p:nvSpPr>
        <p:spPr>
          <a:xfrm>
            <a:off x="1066800" y="2014194"/>
            <a:ext cx="10058400" cy="3931920"/>
          </a:xfrm>
          <a:prstGeom prst="rect">
            <a:avLst/>
          </a:prstGeom>
          <a:noFill/>
          <a:ln>
            <a:noFill/>
          </a:ln>
        </p:spPr>
        <p:txBody>
          <a:bodyPr anchorCtr="0" anchor="t" bIns="45700" lIns="91425" spcFirstLastPara="1" rIns="91425" wrap="square" tIns="45700">
            <a:normAutofit/>
          </a:bodyPr>
          <a:lstStyle/>
          <a:p>
            <a:pPr indent="-182880" lvl="0" marL="182880" rtl="0" algn="just">
              <a:lnSpc>
                <a:spcPct val="100000"/>
              </a:lnSpc>
              <a:spcBef>
                <a:spcPts val="0"/>
              </a:spcBef>
              <a:spcAft>
                <a:spcPts val="0"/>
              </a:spcAft>
              <a:buSzPts val="1800"/>
              <a:buChar char="●"/>
            </a:pPr>
            <a:r>
              <a:rPr b="1" lang="en-US"/>
              <a:t>Step 1: Dataset</a:t>
            </a:r>
            <a:endParaRPr/>
          </a:p>
          <a:p>
            <a:pPr indent="0" lvl="0" marL="0" rtl="0" algn="just">
              <a:lnSpc>
                <a:spcPct val="100000"/>
              </a:lnSpc>
              <a:spcBef>
                <a:spcPts val="900"/>
              </a:spcBef>
              <a:spcAft>
                <a:spcPts val="0"/>
              </a:spcAft>
              <a:buSzPts val="1800"/>
              <a:buNone/>
            </a:pPr>
            <a:r>
              <a:rPr lang="en-US"/>
              <a:t>The dataset of this work was downloaded from a GitHub repository, which contains CT scans of lungs of Covid-19 </a:t>
            </a:r>
            <a:r>
              <a:rPr lang="en-US"/>
              <a:t>affected</a:t>
            </a:r>
            <a:r>
              <a:rPr lang="en-US"/>
              <a:t> patients and healthy patients. We have a total of 746 images. </a:t>
            </a:r>
            <a:r>
              <a:rPr b="1" lang="en-US"/>
              <a:t>80%</a:t>
            </a:r>
            <a:r>
              <a:rPr lang="en-US"/>
              <a:t> of the images will be used for training the models and the remaining </a:t>
            </a:r>
            <a:r>
              <a:rPr b="1" lang="en-US"/>
              <a:t>20%</a:t>
            </a:r>
            <a:r>
              <a:rPr lang="en-US"/>
              <a:t> for testing the accuracy of the models.</a:t>
            </a:r>
            <a:endParaRPr/>
          </a:p>
          <a:p>
            <a:pPr indent="0" lvl="0" marL="0" rtl="0" algn="just">
              <a:lnSpc>
                <a:spcPct val="100000"/>
              </a:lnSpc>
              <a:spcBef>
                <a:spcPts val="900"/>
              </a:spcBef>
              <a:spcAft>
                <a:spcPts val="0"/>
              </a:spcAft>
              <a:buSzPts val="1800"/>
              <a:buNone/>
            </a:pPr>
            <a:r>
              <a:t/>
            </a:r>
            <a:endParaRPr/>
          </a:p>
          <a:p>
            <a:pPr indent="-182880" lvl="0" marL="182880" rtl="0" algn="just">
              <a:lnSpc>
                <a:spcPct val="100000"/>
              </a:lnSpc>
              <a:spcBef>
                <a:spcPts val="900"/>
              </a:spcBef>
              <a:spcAft>
                <a:spcPts val="0"/>
              </a:spcAft>
              <a:buSzPts val="1800"/>
              <a:buChar char="●"/>
            </a:pPr>
            <a:r>
              <a:rPr b="1" lang="en-US"/>
              <a:t>Step 2: Building Model</a:t>
            </a:r>
            <a:endParaRPr/>
          </a:p>
          <a:p>
            <a:pPr indent="0" lvl="0" marL="0" rtl="0" algn="just">
              <a:lnSpc>
                <a:spcPct val="100000"/>
              </a:lnSpc>
              <a:spcBef>
                <a:spcPts val="900"/>
              </a:spcBef>
              <a:spcAft>
                <a:spcPts val="0"/>
              </a:spcAft>
              <a:buSzPts val="1800"/>
              <a:buNone/>
            </a:pPr>
            <a:r>
              <a:rPr lang="en-US"/>
              <a:t>We have built four CNN models, namely:  </a:t>
            </a:r>
            <a:r>
              <a:rPr b="1" lang="en-US"/>
              <a:t>VGG19, ResNet50, InceptionV3</a:t>
            </a:r>
            <a:r>
              <a:rPr lang="en-US"/>
              <a:t> and </a:t>
            </a:r>
            <a:r>
              <a:rPr b="1" lang="en-US"/>
              <a:t>Xception</a:t>
            </a:r>
            <a:r>
              <a:rPr lang="en-US"/>
              <a:t>. We decided to add </a:t>
            </a:r>
            <a:r>
              <a:rPr lang="en-US"/>
              <a:t>3 custom layers</a:t>
            </a:r>
            <a:r>
              <a:rPr lang="en-US"/>
              <a:t> (Flatten, Dropout &amp; Dense) to the pre-trained models so that the above mentioned models can be trained well according to our dataset. The images in the dataset are of different sizes.As such, we have resized them to a fixed size of 224 x 224 px before they can be fed to the deep learning models for training.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9"/>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EFEFE"/>
              </a:buClr>
              <a:buSzPts val="4800"/>
              <a:buFont typeface="Century Gothic"/>
              <a:buNone/>
            </a:pPr>
            <a:r>
              <a:rPr lang="en-US"/>
              <a:t>Process (2)</a:t>
            </a:r>
            <a:endParaRPr/>
          </a:p>
        </p:txBody>
      </p:sp>
      <p:sp>
        <p:nvSpPr>
          <p:cNvPr id="196" name="Google Shape;196;p9"/>
          <p:cNvSpPr txBox="1"/>
          <p:nvPr>
            <p:ph idx="1" type="body"/>
          </p:nvPr>
        </p:nvSpPr>
        <p:spPr>
          <a:xfrm>
            <a:off x="1066800" y="2103120"/>
            <a:ext cx="10058400" cy="3931800"/>
          </a:xfrm>
          <a:prstGeom prst="rect">
            <a:avLst/>
          </a:prstGeom>
          <a:noFill/>
          <a:ln>
            <a:noFill/>
          </a:ln>
        </p:spPr>
        <p:txBody>
          <a:bodyPr anchorCtr="0" anchor="t" bIns="45700" lIns="91425" spcFirstLastPara="1" rIns="91425" wrap="square" tIns="45700">
            <a:normAutofit/>
          </a:bodyPr>
          <a:lstStyle/>
          <a:p>
            <a:pPr indent="-182880" lvl="0" marL="182880" rtl="0" algn="l">
              <a:lnSpc>
                <a:spcPct val="100000"/>
              </a:lnSpc>
              <a:spcBef>
                <a:spcPts val="0"/>
              </a:spcBef>
              <a:spcAft>
                <a:spcPts val="0"/>
              </a:spcAft>
              <a:buSzPts val="1800"/>
              <a:buChar char="●"/>
            </a:pPr>
            <a:r>
              <a:rPr b="1" lang="en-US"/>
              <a:t>Step 3 – Training Model</a:t>
            </a:r>
            <a:endParaRPr/>
          </a:p>
          <a:p>
            <a:pPr indent="0" lvl="0" marL="0" rtl="0" algn="l">
              <a:lnSpc>
                <a:spcPct val="100000"/>
              </a:lnSpc>
              <a:spcBef>
                <a:spcPts val="900"/>
              </a:spcBef>
              <a:spcAft>
                <a:spcPts val="0"/>
              </a:spcAft>
              <a:buSzPts val="1800"/>
              <a:buNone/>
            </a:pPr>
            <a:r>
              <a:rPr lang="en-US"/>
              <a:t>We used </a:t>
            </a:r>
            <a:r>
              <a:rPr lang="en-US"/>
              <a:t>Image Data Generator</a:t>
            </a:r>
            <a:r>
              <a:rPr lang="en-US"/>
              <a:t> to train the models at modified versions of the images, such as at different angles, flips, rotations or shifts. We trained the model with 500 epochs  and 32 images for each </a:t>
            </a:r>
            <a:r>
              <a:rPr lang="en-US"/>
              <a:t>batch</a:t>
            </a:r>
            <a:r>
              <a:rPr lang="en-US"/>
              <a:t> size.</a:t>
            </a:r>
            <a:endParaRPr/>
          </a:p>
          <a:p>
            <a:pPr indent="-182880" lvl="0" marL="182880" rtl="0" algn="l">
              <a:lnSpc>
                <a:spcPct val="100000"/>
              </a:lnSpc>
              <a:spcBef>
                <a:spcPts val="900"/>
              </a:spcBef>
              <a:spcAft>
                <a:spcPts val="0"/>
              </a:spcAft>
              <a:buSzPts val="1800"/>
              <a:buChar char="●"/>
            </a:pPr>
            <a:r>
              <a:rPr b="1" lang="en-US"/>
              <a:t>Step 4 – Making Predictions</a:t>
            </a:r>
            <a:endParaRPr/>
          </a:p>
          <a:p>
            <a:pPr indent="0" lvl="0" marL="0" rtl="0" algn="l">
              <a:lnSpc>
                <a:spcPct val="100000"/>
              </a:lnSpc>
              <a:spcBef>
                <a:spcPts val="900"/>
              </a:spcBef>
              <a:spcAft>
                <a:spcPts val="0"/>
              </a:spcAft>
              <a:buSzPts val="1800"/>
              <a:buNone/>
            </a:pPr>
            <a:r>
              <a:rPr lang="en-US"/>
              <a:t>Using the test set's photographs as input, the trained models have produced predictions.</a:t>
            </a:r>
            <a:endParaRPr/>
          </a:p>
          <a:p>
            <a:pPr indent="-182880" lvl="0" marL="182880" rtl="0" algn="l">
              <a:lnSpc>
                <a:spcPct val="100000"/>
              </a:lnSpc>
              <a:spcBef>
                <a:spcPts val="900"/>
              </a:spcBef>
              <a:spcAft>
                <a:spcPts val="0"/>
              </a:spcAft>
              <a:buSzPts val="1800"/>
              <a:buChar char="●"/>
            </a:pPr>
            <a:r>
              <a:rPr b="1" lang="en-US"/>
              <a:t>Step 5 – Evaluation &amp; Results </a:t>
            </a:r>
            <a:endParaRPr/>
          </a:p>
          <a:p>
            <a:pPr indent="0" lvl="0" marL="0" rtl="0" algn="l">
              <a:lnSpc>
                <a:spcPct val="100000"/>
              </a:lnSpc>
              <a:spcBef>
                <a:spcPts val="900"/>
              </a:spcBef>
              <a:spcAft>
                <a:spcPts val="0"/>
              </a:spcAft>
              <a:buSzPts val="1800"/>
              <a:buNone/>
            </a:pPr>
            <a:r>
              <a:rPr lang="en-US"/>
              <a:t>Finally, we will demonstrate the classification outcomes and confusion matrices to determine the outcomes. To choose the best model, we will compare the models and plot each model's accuracy.</a:t>
            </a:r>
            <a:endParaRPr/>
          </a:p>
          <a:p>
            <a:pPr indent="0" lvl="0" marL="0" rtl="0" algn="l">
              <a:lnSpc>
                <a:spcPct val="100000"/>
              </a:lnSpc>
              <a:spcBef>
                <a:spcPts val="900"/>
              </a:spcBef>
              <a:spcAft>
                <a:spcPts val="0"/>
              </a:spcAft>
              <a:buSzPts val="1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1a45b836e9f_0_24"/>
          <p:cNvSpPr txBox="1"/>
          <p:nvPr>
            <p:ph type="title"/>
          </p:nvPr>
        </p:nvSpPr>
        <p:spPr>
          <a:xfrm>
            <a:off x="1066800" y="440894"/>
            <a:ext cx="10058400" cy="1371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Results of Xception Model</a:t>
            </a:r>
            <a:endParaRPr/>
          </a:p>
        </p:txBody>
      </p:sp>
      <p:pic>
        <p:nvPicPr>
          <p:cNvPr id="202" name="Google Shape;202;g1a45b836e9f_0_24"/>
          <p:cNvPicPr preferRelativeResize="0"/>
          <p:nvPr/>
        </p:nvPicPr>
        <p:blipFill>
          <a:blip r:embed="rId3">
            <a:alphaModFix/>
          </a:blip>
          <a:stretch>
            <a:fillRect/>
          </a:stretch>
        </p:blipFill>
        <p:spPr>
          <a:xfrm>
            <a:off x="622900" y="1812500"/>
            <a:ext cx="2914650" cy="3850750"/>
          </a:xfrm>
          <a:prstGeom prst="rect">
            <a:avLst/>
          </a:prstGeom>
          <a:noFill/>
          <a:ln>
            <a:noFill/>
          </a:ln>
        </p:spPr>
      </p:pic>
      <p:pic>
        <p:nvPicPr>
          <p:cNvPr id="203" name="Google Shape;203;g1a45b836e9f_0_24"/>
          <p:cNvPicPr preferRelativeResize="0"/>
          <p:nvPr/>
        </p:nvPicPr>
        <p:blipFill>
          <a:blip r:embed="rId4">
            <a:alphaModFix/>
          </a:blip>
          <a:stretch>
            <a:fillRect/>
          </a:stretch>
        </p:blipFill>
        <p:spPr>
          <a:xfrm>
            <a:off x="3849913" y="2277419"/>
            <a:ext cx="3714750" cy="2743200"/>
          </a:xfrm>
          <a:prstGeom prst="rect">
            <a:avLst/>
          </a:prstGeom>
          <a:noFill/>
          <a:ln>
            <a:noFill/>
          </a:ln>
        </p:spPr>
      </p:pic>
      <p:pic>
        <p:nvPicPr>
          <p:cNvPr id="204" name="Google Shape;204;g1a45b836e9f_0_24"/>
          <p:cNvPicPr preferRelativeResize="0"/>
          <p:nvPr/>
        </p:nvPicPr>
        <p:blipFill>
          <a:blip r:embed="rId5">
            <a:alphaModFix/>
          </a:blip>
          <a:stretch>
            <a:fillRect/>
          </a:stretch>
        </p:blipFill>
        <p:spPr>
          <a:xfrm>
            <a:off x="7877050" y="2277425"/>
            <a:ext cx="3714750" cy="2743200"/>
          </a:xfrm>
          <a:prstGeom prst="rect">
            <a:avLst/>
          </a:prstGeom>
          <a:noFill/>
          <a:ln>
            <a:noFill/>
          </a:ln>
        </p:spPr>
      </p:pic>
      <p:sp>
        <p:nvSpPr>
          <p:cNvPr id="205" name="Google Shape;205;g1a45b836e9f_0_24"/>
          <p:cNvSpPr txBox="1"/>
          <p:nvPr/>
        </p:nvSpPr>
        <p:spPr>
          <a:xfrm>
            <a:off x="896950" y="5794450"/>
            <a:ext cx="264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Century Gothic"/>
                <a:ea typeface="Century Gothic"/>
                <a:cs typeface="Century Gothic"/>
                <a:sym typeface="Century Gothic"/>
              </a:rPr>
              <a:t>Percentage of Prediction</a:t>
            </a:r>
            <a:endParaRPr>
              <a:solidFill>
                <a:schemeClr val="lt1"/>
              </a:solidFill>
              <a:latin typeface="Century Gothic"/>
              <a:ea typeface="Century Gothic"/>
              <a:cs typeface="Century Gothic"/>
              <a:sym typeface="Century Gothic"/>
            </a:endParaRPr>
          </a:p>
        </p:txBody>
      </p:sp>
      <p:sp>
        <p:nvSpPr>
          <p:cNvPr id="206" name="Google Shape;206;g1a45b836e9f_0_24"/>
          <p:cNvSpPr txBox="1"/>
          <p:nvPr/>
        </p:nvSpPr>
        <p:spPr>
          <a:xfrm>
            <a:off x="4840925" y="5283850"/>
            <a:ext cx="198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Century Gothic"/>
                <a:ea typeface="Century Gothic"/>
                <a:cs typeface="Century Gothic"/>
                <a:sym typeface="Century Gothic"/>
              </a:rPr>
              <a:t>Confusion Matrix</a:t>
            </a:r>
            <a:endParaRPr>
              <a:solidFill>
                <a:schemeClr val="lt1"/>
              </a:solidFill>
              <a:latin typeface="Century Gothic"/>
              <a:ea typeface="Century Gothic"/>
              <a:cs typeface="Century Gothic"/>
              <a:sym typeface="Century Gothic"/>
            </a:endParaRPr>
          </a:p>
        </p:txBody>
      </p:sp>
      <p:sp>
        <p:nvSpPr>
          <p:cNvPr id="207" name="Google Shape;207;g1a45b836e9f_0_24"/>
          <p:cNvSpPr txBox="1"/>
          <p:nvPr/>
        </p:nvSpPr>
        <p:spPr>
          <a:xfrm>
            <a:off x="8943250" y="5263050"/>
            <a:ext cx="231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Century Gothic"/>
                <a:ea typeface="Century Gothic"/>
                <a:cs typeface="Century Gothic"/>
                <a:sym typeface="Century Gothic"/>
              </a:rPr>
              <a:t>Classification Report</a:t>
            </a:r>
            <a:endParaRPr>
              <a:solidFill>
                <a:schemeClr val="lt1"/>
              </a:solidFill>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2021-02-19T14:34:38Z</dcterms:created>
  <dc:creator>Amrutha Manikonda</dc:creator>
</cp:coreProperties>
</file>