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Dosis"/>
      <p:regular r:id="rId14"/>
      <p:bold r:id="rId15"/>
    </p:embeddedFont>
    <p:embeddedFont>
      <p:font typeface="Vollkorn"/>
      <p:regular r:id="rId16"/>
      <p:bold r:id="rId17"/>
      <p:italic r:id="rId18"/>
      <p:boldItalic r:id="rId19"/>
    </p:embeddedFont>
    <p:embeddedFont>
      <p:font typeface="Chango"/>
      <p:regular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hango-regular.fntdata"/><Relationship Id="rId21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Dosis-bold.fntdata"/><Relationship Id="rId14" Type="http://schemas.openxmlformats.org/officeDocument/2006/relationships/font" Target="fonts/Dosis-regular.fntdata"/><Relationship Id="rId17" Type="http://schemas.openxmlformats.org/officeDocument/2006/relationships/font" Target="fonts/Vollkorn-bold.fntdata"/><Relationship Id="rId16" Type="http://schemas.openxmlformats.org/officeDocument/2006/relationships/font" Target="fonts/Vollkorn-regular.fntdata"/><Relationship Id="rId19" Type="http://schemas.openxmlformats.org/officeDocument/2006/relationships/font" Target="fonts/Vollkorn-boldItalic.fntdata"/><Relationship Id="rId18" Type="http://schemas.openxmlformats.org/officeDocument/2006/relationships/font" Target="fonts/Vollkor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c04041e82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c04041e82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c04041e828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c04041e828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b7811900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b7811900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b78119005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b78119005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79d4099f0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79d4099f0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db0e76f8b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db0e76f8b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db0e76f8b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db0e76f8b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79d4099f0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79d4099f0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db0e76f8b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db0e76f8b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2659B1"/>
            </a:gs>
            <a:gs pos="31000">
              <a:srgbClr val="132D59"/>
            </a:gs>
            <a:gs pos="100000">
              <a:schemeClr val="dk1"/>
            </a:gs>
          </a:gsLst>
          <a:lin ang="16200038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 rot="-174">
            <a:off x="1603825" y="2334571"/>
            <a:ext cx="5936400" cy="1579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solidFill>
                  <a:schemeClr val="lt1"/>
                </a:solidFill>
                <a:latin typeface="Vollkorn"/>
                <a:ea typeface="Vollkorn"/>
                <a:cs typeface="Vollkorn"/>
                <a:sym typeface="Vollkor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 rot="-695">
            <a:off x="1603837" y="3915127"/>
            <a:ext cx="5936400" cy="37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10366299">
            <a:off x="1224971" y="170713"/>
            <a:ext cx="1485405" cy="5145726"/>
          </a:xfrm>
          <a:prstGeom prst="trapezoid">
            <a:avLst>
              <a:gd fmla="val 18518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664562">
            <a:off x="2826130" y="170733"/>
            <a:ext cx="1485253" cy="5145686"/>
          </a:xfrm>
          <a:prstGeom prst="trapezoid">
            <a:avLst>
              <a:gd fmla="val 18518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-10650657">
            <a:off x="4427211" y="170742"/>
            <a:ext cx="1485201" cy="5145669"/>
          </a:xfrm>
          <a:prstGeom prst="trapezoid">
            <a:avLst>
              <a:gd fmla="val 18518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-10326334">
            <a:off x="6064787" y="170798"/>
            <a:ext cx="1485276" cy="5145558"/>
          </a:xfrm>
          <a:prstGeom prst="trapezoid">
            <a:avLst>
              <a:gd fmla="val 18518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6175" y="-1774432"/>
            <a:ext cx="8991716" cy="8691963"/>
            <a:chOff x="3319625" y="2830275"/>
            <a:chExt cx="1130550" cy="1092875"/>
          </a:xfrm>
        </p:grpSpPr>
        <p:sp>
          <p:nvSpPr>
            <p:cNvPr id="16" name="Google Shape;16;p2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1"/>
          <p:cNvGrpSpPr/>
          <p:nvPr/>
        </p:nvGrpSpPr>
        <p:grpSpPr>
          <a:xfrm>
            <a:off x="2993923" y="406325"/>
            <a:ext cx="3156175" cy="5146200"/>
            <a:chOff x="630948" y="406325"/>
            <a:chExt cx="3156175" cy="5146200"/>
          </a:xfrm>
        </p:grpSpPr>
        <p:sp>
          <p:nvSpPr>
            <p:cNvPr id="152" name="Google Shape;152;p11"/>
            <p:cNvSpPr/>
            <p:nvPr/>
          </p:nvSpPr>
          <p:spPr>
            <a:xfrm rot="10800000">
              <a:off x="630948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rot="10800000">
              <a:off x="1240485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rot="10800000">
              <a:off x="1850023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1"/>
          <p:cNvSpPr txBox="1"/>
          <p:nvPr>
            <p:ph hasCustomPrompt="1" type="title"/>
          </p:nvPr>
        </p:nvSpPr>
        <p:spPr>
          <a:xfrm>
            <a:off x="1942475" y="1808100"/>
            <a:ext cx="5259000" cy="9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11"/>
          <p:cNvSpPr txBox="1"/>
          <p:nvPr>
            <p:ph idx="1" type="subTitle"/>
          </p:nvPr>
        </p:nvSpPr>
        <p:spPr>
          <a:xfrm>
            <a:off x="1942500" y="2805588"/>
            <a:ext cx="52590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7" name="Google Shape;157;p11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158" name="Google Shape;158;p11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3"/>
          <p:cNvGrpSpPr/>
          <p:nvPr/>
        </p:nvGrpSpPr>
        <p:grpSpPr>
          <a:xfrm>
            <a:off x="1911486" y="-75195"/>
            <a:ext cx="5321047" cy="5143507"/>
            <a:chOff x="3319625" y="2830275"/>
            <a:chExt cx="1130550" cy="1092875"/>
          </a:xfrm>
        </p:grpSpPr>
        <p:sp>
          <p:nvSpPr>
            <p:cNvPr id="172" name="Google Shape;172;p13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3"/>
          <p:cNvSpPr txBox="1"/>
          <p:nvPr>
            <p:ph hasCustomPrompt="1" type="title"/>
          </p:nvPr>
        </p:nvSpPr>
        <p:spPr>
          <a:xfrm>
            <a:off x="2118151" y="1019400"/>
            <a:ext cx="7608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/>
          <p:nvPr>
            <p:ph idx="1" type="subTitle"/>
          </p:nvPr>
        </p:nvSpPr>
        <p:spPr>
          <a:xfrm>
            <a:off x="1410300" y="1877125"/>
            <a:ext cx="217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b="1" sz="1820">
                <a:latin typeface="Vollkorn"/>
                <a:ea typeface="Vollkorn"/>
                <a:cs typeface="Vollkorn"/>
                <a:sym typeface="Vollkor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/>
        </p:txBody>
      </p:sp>
      <p:sp>
        <p:nvSpPr>
          <p:cNvPr id="185" name="Google Shape;185;p13"/>
          <p:cNvSpPr txBox="1"/>
          <p:nvPr>
            <p:ph idx="2" type="subTitle"/>
          </p:nvPr>
        </p:nvSpPr>
        <p:spPr>
          <a:xfrm>
            <a:off x="1410225" y="2224525"/>
            <a:ext cx="21765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3"/>
          <p:cNvSpPr txBox="1"/>
          <p:nvPr>
            <p:ph hasCustomPrompt="1" idx="3" type="title"/>
          </p:nvPr>
        </p:nvSpPr>
        <p:spPr>
          <a:xfrm>
            <a:off x="2118151" y="2811050"/>
            <a:ext cx="7608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/>
          <p:nvPr>
            <p:ph idx="4" type="subTitle"/>
          </p:nvPr>
        </p:nvSpPr>
        <p:spPr>
          <a:xfrm>
            <a:off x="1410300" y="3669350"/>
            <a:ext cx="217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b="1" sz="1820">
                <a:latin typeface="Vollkorn"/>
                <a:ea typeface="Vollkorn"/>
                <a:cs typeface="Vollkorn"/>
                <a:sym typeface="Vollkor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/>
        </p:txBody>
      </p:sp>
      <p:sp>
        <p:nvSpPr>
          <p:cNvPr id="188" name="Google Shape;188;p13"/>
          <p:cNvSpPr txBox="1"/>
          <p:nvPr>
            <p:ph idx="5" type="subTitle"/>
          </p:nvPr>
        </p:nvSpPr>
        <p:spPr>
          <a:xfrm>
            <a:off x="1410225" y="4016750"/>
            <a:ext cx="21765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3"/>
          <p:cNvSpPr txBox="1"/>
          <p:nvPr>
            <p:ph hasCustomPrompt="1" idx="6" type="title"/>
          </p:nvPr>
        </p:nvSpPr>
        <p:spPr>
          <a:xfrm>
            <a:off x="5970150" y="1019400"/>
            <a:ext cx="7608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/>
          <p:nvPr>
            <p:ph idx="7" type="subTitle"/>
          </p:nvPr>
        </p:nvSpPr>
        <p:spPr>
          <a:xfrm>
            <a:off x="5262300" y="1877125"/>
            <a:ext cx="217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b="1" sz="1820">
                <a:latin typeface="Vollkorn"/>
                <a:ea typeface="Vollkorn"/>
                <a:cs typeface="Vollkorn"/>
                <a:sym typeface="Vollkor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/>
        </p:txBody>
      </p:sp>
      <p:sp>
        <p:nvSpPr>
          <p:cNvPr id="191" name="Google Shape;191;p13"/>
          <p:cNvSpPr txBox="1"/>
          <p:nvPr>
            <p:ph idx="8" type="subTitle"/>
          </p:nvPr>
        </p:nvSpPr>
        <p:spPr>
          <a:xfrm>
            <a:off x="5262300" y="2224525"/>
            <a:ext cx="21765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3"/>
          <p:cNvSpPr txBox="1"/>
          <p:nvPr>
            <p:ph hasCustomPrompt="1" idx="9" type="title"/>
          </p:nvPr>
        </p:nvSpPr>
        <p:spPr>
          <a:xfrm>
            <a:off x="5970150" y="2811050"/>
            <a:ext cx="7608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/>
          <p:nvPr>
            <p:ph idx="13" type="subTitle"/>
          </p:nvPr>
        </p:nvSpPr>
        <p:spPr>
          <a:xfrm>
            <a:off x="5262300" y="3669350"/>
            <a:ext cx="217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b="1" sz="1820">
                <a:latin typeface="Vollkorn"/>
                <a:ea typeface="Vollkorn"/>
                <a:cs typeface="Vollkorn"/>
                <a:sym typeface="Vollkor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/>
        </p:txBody>
      </p:sp>
      <p:sp>
        <p:nvSpPr>
          <p:cNvPr id="194" name="Google Shape;194;p13"/>
          <p:cNvSpPr txBox="1"/>
          <p:nvPr>
            <p:ph idx="14" type="subTitle"/>
          </p:nvPr>
        </p:nvSpPr>
        <p:spPr>
          <a:xfrm>
            <a:off x="5262300" y="4016750"/>
            <a:ext cx="21765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3"/>
          <p:cNvSpPr txBox="1"/>
          <p:nvPr>
            <p:ph idx="15" type="title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4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13"/>
          <p:cNvSpPr/>
          <p:nvPr/>
        </p:nvSpPr>
        <p:spPr>
          <a:xfrm rot="10366299">
            <a:off x="7343771" y="170713"/>
            <a:ext cx="1485405" cy="5145726"/>
          </a:xfrm>
          <a:prstGeom prst="trapezoid">
            <a:avLst>
              <a:gd fmla="val 18518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"/>
          <p:cNvSpPr/>
          <p:nvPr/>
        </p:nvSpPr>
        <p:spPr>
          <a:xfrm rot="-10326334">
            <a:off x="343537" y="170798"/>
            <a:ext cx="1485276" cy="5145558"/>
          </a:xfrm>
          <a:prstGeom prst="trapezoid">
            <a:avLst>
              <a:gd fmla="val 18518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4"/>
          <p:cNvGrpSpPr/>
          <p:nvPr/>
        </p:nvGrpSpPr>
        <p:grpSpPr>
          <a:xfrm>
            <a:off x="3681784" y="-106692"/>
            <a:ext cx="5385827" cy="5206129"/>
            <a:chOff x="3319625" y="2830275"/>
            <a:chExt cx="1130550" cy="1092875"/>
          </a:xfrm>
        </p:grpSpPr>
        <p:sp>
          <p:nvSpPr>
            <p:cNvPr id="200" name="Google Shape;200;p14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14"/>
          <p:cNvSpPr txBox="1"/>
          <p:nvPr>
            <p:ph type="title"/>
          </p:nvPr>
        </p:nvSpPr>
        <p:spPr>
          <a:xfrm>
            <a:off x="4971900" y="1793125"/>
            <a:ext cx="3452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2" name="Google Shape;212;p14"/>
          <p:cNvSpPr txBox="1"/>
          <p:nvPr>
            <p:ph idx="1" type="subTitle"/>
          </p:nvPr>
        </p:nvSpPr>
        <p:spPr>
          <a:xfrm>
            <a:off x="4971900" y="2365825"/>
            <a:ext cx="34521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4"/>
          <p:cNvSpPr/>
          <p:nvPr/>
        </p:nvSpPr>
        <p:spPr>
          <a:xfrm rot="10800000">
            <a:off x="589198" y="406325"/>
            <a:ext cx="1937100" cy="514620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5"/>
          <p:cNvGrpSpPr/>
          <p:nvPr/>
        </p:nvGrpSpPr>
        <p:grpSpPr>
          <a:xfrm>
            <a:off x="3467145" y="84118"/>
            <a:ext cx="5149203" cy="4977499"/>
            <a:chOff x="3319625" y="2830275"/>
            <a:chExt cx="1130550" cy="1092875"/>
          </a:xfrm>
        </p:grpSpPr>
        <p:sp>
          <p:nvSpPr>
            <p:cNvPr id="216" name="Google Shape;216;p15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5"/>
          <p:cNvSpPr txBox="1"/>
          <p:nvPr>
            <p:ph type="title"/>
          </p:nvPr>
        </p:nvSpPr>
        <p:spPr>
          <a:xfrm>
            <a:off x="720000" y="540000"/>
            <a:ext cx="38520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" name="Google Shape;228;p15"/>
          <p:cNvSpPr txBox="1"/>
          <p:nvPr>
            <p:ph idx="1" type="subTitle"/>
          </p:nvPr>
        </p:nvSpPr>
        <p:spPr>
          <a:xfrm>
            <a:off x="720000" y="1980000"/>
            <a:ext cx="3852000" cy="26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/>
          <p:nvPr>
            <p:ph type="title"/>
          </p:nvPr>
        </p:nvSpPr>
        <p:spPr>
          <a:xfrm>
            <a:off x="720000" y="1619250"/>
            <a:ext cx="3852000" cy="93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1" name="Google Shape;231;p16"/>
          <p:cNvSpPr txBox="1"/>
          <p:nvPr>
            <p:ph idx="1" type="subTitle"/>
          </p:nvPr>
        </p:nvSpPr>
        <p:spPr>
          <a:xfrm>
            <a:off x="720000" y="2552700"/>
            <a:ext cx="38520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2" name="Google Shape;232;p16"/>
          <p:cNvGrpSpPr/>
          <p:nvPr/>
        </p:nvGrpSpPr>
        <p:grpSpPr>
          <a:xfrm>
            <a:off x="3681784" y="-106692"/>
            <a:ext cx="5385827" cy="5206129"/>
            <a:chOff x="3319625" y="2830275"/>
            <a:chExt cx="1130550" cy="1092875"/>
          </a:xfrm>
        </p:grpSpPr>
        <p:sp>
          <p:nvSpPr>
            <p:cNvPr id="233" name="Google Shape;233;p16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16"/>
          <p:cNvSpPr/>
          <p:nvPr/>
        </p:nvSpPr>
        <p:spPr>
          <a:xfrm rot="-5400000">
            <a:off x="1407242" y="65435"/>
            <a:ext cx="1937100" cy="514620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/>
          <p:nvPr>
            <p:ph type="title"/>
          </p:nvPr>
        </p:nvSpPr>
        <p:spPr>
          <a:xfrm>
            <a:off x="4572000" y="1619400"/>
            <a:ext cx="3852000" cy="93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7" name="Google Shape;247;p17"/>
          <p:cNvSpPr txBox="1"/>
          <p:nvPr>
            <p:ph idx="1" type="subTitle"/>
          </p:nvPr>
        </p:nvSpPr>
        <p:spPr>
          <a:xfrm>
            <a:off x="4572000" y="2552700"/>
            <a:ext cx="38520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8" name="Google Shape;248;p17"/>
          <p:cNvGrpSpPr/>
          <p:nvPr/>
        </p:nvGrpSpPr>
        <p:grpSpPr>
          <a:xfrm>
            <a:off x="-77404" y="-106692"/>
            <a:ext cx="5385827" cy="5206129"/>
            <a:chOff x="3319625" y="2830275"/>
            <a:chExt cx="1130550" cy="1092875"/>
          </a:xfrm>
        </p:grpSpPr>
        <p:sp>
          <p:nvSpPr>
            <p:cNvPr id="249" name="Google Shape;249;p17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17"/>
          <p:cNvSpPr/>
          <p:nvPr/>
        </p:nvSpPr>
        <p:spPr>
          <a:xfrm rot="5400000">
            <a:off x="5874417" y="65435"/>
            <a:ext cx="1937100" cy="514620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/>
          <p:nvPr/>
        </p:nvSpPr>
        <p:spPr>
          <a:xfrm rot="10800000">
            <a:off x="1050449" y="406319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"/>
          <p:cNvSpPr/>
          <p:nvPr/>
        </p:nvSpPr>
        <p:spPr>
          <a:xfrm rot="10800000">
            <a:off x="3829199" y="406319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"/>
          <p:cNvSpPr/>
          <p:nvPr/>
        </p:nvSpPr>
        <p:spPr>
          <a:xfrm rot="10800000">
            <a:off x="6607949" y="406319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18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266" name="Google Shape;266;p18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18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8" name="Google Shape;278;p18"/>
          <p:cNvSpPr txBox="1"/>
          <p:nvPr>
            <p:ph idx="2" type="title"/>
          </p:nvPr>
        </p:nvSpPr>
        <p:spPr>
          <a:xfrm>
            <a:off x="720000" y="31769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9" name="Google Shape;279;p18"/>
          <p:cNvSpPr txBox="1"/>
          <p:nvPr>
            <p:ph idx="1" type="subTitle"/>
          </p:nvPr>
        </p:nvSpPr>
        <p:spPr>
          <a:xfrm>
            <a:off x="720000" y="357380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8"/>
          <p:cNvSpPr txBox="1"/>
          <p:nvPr>
            <p:ph idx="3" type="title"/>
          </p:nvPr>
        </p:nvSpPr>
        <p:spPr>
          <a:xfrm>
            <a:off x="3498750" y="31769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1" name="Google Shape;281;p18"/>
          <p:cNvSpPr txBox="1"/>
          <p:nvPr>
            <p:ph idx="4" type="subTitle"/>
          </p:nvPr>
        </p:nvSpPr>
        <p:spPr>
          <a:xfrm>
            <a:off x="3498750" y="357380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18"/>
          <p:cNvSpPr txBox="1"/>
          <p:nvPr>
            <p:ph idx="5" type="title"/>
          </p:nvPr>
        </p:nvSpPr>
        <p:spPr>
          <a:xfrm>
            <a:off x="6277500" y="31769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3" name="Google Shape;283;p18"/>
          <p:cNvSpPr txBox="1"/>
          <p:nvPr>
            <p:ph idx="6" type="subTitle"/>
          </p:nvPr>
        </p:nvSpPr>
        <p:spPr>
          <a:xfrm>
            <a:off x="6277500" y="357380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2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19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286" name="Google Shape;286;p19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19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8" name="Google Shape;298;p19"/>
          <p:cNvSpPr txBox="1"/>
          <p:nvPr>
            <p:ph idx="2" type="title"/>
          </p:nvPr>
        </p:nvSpPr>
        <p:spPr>
          <a:xfrm>
            <a:off x="720000" y="3592200"/>
            <a:ext cx="2146500" cy="476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9" name="Google Shape;299;p19"/>
          <p:cNvSpPr txBox="1"/>
          <p:nvPr>
            <p:ph idx="1" type="subTitle"/>
          </p:nvPr>
        </p:nvSpPr>
        <p:spPr>
          <a:xfrm>
            <a:off x="720000" y="3989100"/>
            <a:ext cx="214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19"/>
          <p:cNvSpPr txBox="1"/>
          <p:nvPr>
            <p:ph idx="3" type="title"/>
          </p:nvPr>
        </p:nvSpPr>
        <p:spPr>
          <a:xfrm>
            <a:off x="3498750" y="35922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1" name="Google Shape;301;p19"/>
          <p:cNvSpPr txBox="1"/>
          <p:nvPr>
            <p:ph idx="4" type="subTitle"/>
          </p:nvPr>
        </p:nvSpPr>
        <p:spPr>
          <a:xfrm>
            <a:off x="3498750" y="3989100"/>
            <a:ext cx="214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9"/>
          <p:cNvSpPr txBox="1"/>
          <p:nvPr>
            <p:ph idx="5" type="title"/>
          </p:nvPr>
        </p:nvSpPr>
        <p:spPr>
          <a:xfrm>
            <a:off x="6277500" y="35922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3" name="Google Shape;303;p19"/>
          <p:cNvSpPr txBox="1"/>
          <p:nvPr>
            <p:ph idx="6" type="subTitle"/>
          </p:nvPr>
        </p:nvSpPr>
        <p:spPr>
          <a:xfrm>
            <a:off x="6277500" y="3989100"/>
            <a:ext cx="214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9"/>
          <p:cNvSpPr txBox="1"/>
          <p:nvPr>
            <p:ph idx="7" type="title"/>
          </p:nvPr>
        </p:nvSpPr>
        <p:spPr>
          <a:xfrm>
            <a:off x="720000" y="20292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5" name="Google Shape;305;p19"/>
          <p:cNvSpPr txBox="1"/>
          <p:nvPr>
            <p:ph idx="8" type="subTitle"/>
          </p:nvPr>
        </p:nvSpPr>
        <p:spPr>
          <a:xfrm>
            <a:off x="720000" y="2426150"/>
            <a:ext cx="214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19"/>
          <p:cNvSpPr txBox="1"/>
          <p:nvPr>
            <p:ph idx="9" type="title"/>
          </p:nvPr>
        </p:nvSpPr>
        <p:spPr>
          <a:xfrm>
            <a:off x="3498750" y="20292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7" name="Google Shape;307;p19"/>
          <p:cNvSpPr txBox="1"/>
          <p:nvPr>
            <p:ph idx="13" type="subTitle"/>
          </p:nvPr>
        </p:nvSpPr>
        <p:spPr>
          <a:xfrm>
            <a:off x="3498750" y="2426150"/>
            <a:ext cx="214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19"/>
          <p:cNvSpPr txBox="1"/>
          <p:nvPr>
            <p:ph idx="14" type="title"/>
          </p:nvPr>
        </p:nvSpPr>
        <p:spPr>
          <a:xfrm>
            <a:off x="6277500" y="20292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9" name="Google Shape;309;p19"/>
          <p:cNvSpPr txBox="1"/>
          <p:nvPr>
            <p:ph idx="15" type="subTitle"/>
          </p:nvPr>
        </p:nvSpPr>
        <p:spPr>
          <a:xfrm>
            <a:off x="6277500" y="2426150"/>
            <a:ext cx="214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19"/>
          <p:cNvSpPr/>
          <p:nvPr/>
        </p:nvSpPr>
        <p:spPr>
          <a:xfrm rot="10800000">
            <a:off x="6607950" y="1294324"/>
            <a:ext cx="1485600" cy="4258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"/>
          <p:cNvSpPr/>
          <p:nvPr/>
        </p:nvSpPr>
        <p:spPr>
          <a:xfrm rot="10800000">
            <a:off x="3829200" y="1294324"/>
            <a:ext cx="1485600" cy="4258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9"/>
          <p:cNvSpPr/>
          <p:nvPr/>
        </p:nvSpPr>
        <p:spPr>
          <a:xfrm rot="10800000">
            <a:off x="1050450" y="1294324"/>
            <a:ext cx="1485600" cy="4258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2_1_2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5" name="Google Shape;315;p20"/>
          <p:cNvSpPr txBox="1"/>
          <p:nvPr>
            <p:ph idx="2" type="title"/>
          </p:nvPr>
        </p:nvSpPr>
        <p:spPr>
          <a:xfrm>
            <a:off x="720000" y="3302525"/>
            <a:ext cx="2266500" cy="476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6" name="Google Shape;316;p20"/>
          <p:cNvSpPr txBox="1"/>
          <p:nvPr>
            <p:ph idx="1" type="subTitle"/>
          </p:nvPr>
        </p:nvSpPr>
        <p:spPr>
          <a:xfrm>
            <a:off x="720000" y="3699425"/>
            <a:ext cx="226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20"/>
          <p:cNvSpPr txBox="1"/>
          <p:nvPr>
            <p:ph idx="3" type="title"/>
          </p:nvPr>
        </p:nvSpPr>
        <p:spPr>
          <a:xfrm>
            <a:off x="3438750" y="1739575"/>
            <a:ext cx="226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8" name="Google Shape;318;p20"/>
          <p:cNvSpPr txBox="1"/>
          <p:nvPr>
            <p:ph idx="4" type="subTitle"/>
          </p:nvPr>
        </p:nvSpPr>
        <p:spPr>
          <a:xfrm>
            <a:off x="3438750" y="2136475"/>
            <a:ext cx="226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0"/>
          <p:cNvSpPr txBox="1"/>
          <p:nvPr>
            <p:ph idx="5" type="title"/>
          </p:nvPr>
        </p:nvSpPr>
        <p:spPr>
          <a:xfrm>
            <a:off x="6157500" y="3302525"/>
            <a:ext cx="226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0" name="Google Shape;320;p20"/>
          <p:cNvSpPr txBox="1"/>
          <p:nvPr>
            <p:ph idx="6" type="subTitle"/>
          </p:nvPr>
        </p:nvSpPr>
        <p:spPr>
          <a:xfrm>
            <a:off x="6157500" y="3699425"/>
            <a:ext cx="226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0"/>
          <p:cNvSpPr txBox="1"/>
          <p:nvPr>
            <p:ph idx="7" type="title"/>
          </p:nvPr>
        </p:nvSpPr>
        <p:spPr>
          <a:xfrm>
            <a:off x="720000" y="1739575"/>
            <a:ext cx="226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2" name="Google Shape;322;p20"/>
          <p:cNvSpPr txBox="1"/>
          <p:nvPr>
            <p:ph idx="8" type="subTitle"/>
          </p:nvPr>
        </p:nvSpPr>
        <p:spPr>
          <a:xfrm>
            <a:off x="720000" y="2136475"/>
            <a:ext cx="226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0"/>
          <p:cNvSpPr txBox="1"/>
          <p:nvPr>
            <p:ph idx="9" type="title"/>
          </p:nvPr>
        </p:nvSpPr>
        <p:spPr>
          <a:xfrm>
            <a:off x="6157500" y="1739575"/>
            <a:ext cx="226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4" name="Google Shape;324;p20"/>
          <p:cNvSpPr txBox="1"/>
          <p:nvPr>
            <p:ph idx="13" type="subTitle"/>
          </p:nvPr>
        </p:nvSpPr>
        <p:spPr>
          <a:xfrm>
            <a:off x="6157500" y="2136475"/>
            <a:ext cx="226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5" name="Google Shape;325;p20"/>
          <p:cNvGrpSpPr/>
          <p:nvPr/>
        </p:nvGrpSpPr>
        <p:grpSpPr>
          <a:xfrm>
            <a:off x="2112751" y="195807"/>
            <a:ext cx="4917892" cy="4753897"/>
            <a:chOff x="3319625" y="2830275"/>
            <a:chExt cx="1130550" cy="1092875"/>
          </a:xfrm>
        </p:grpSpPr>
        <p:sp>
          <p:nvSpPr>
            <p:cNvPr id="326" name="Google Shape;326;p20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720001" y="2309625"/>
            <a:ext cx="31563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2" type="title"/>
          </p:nvPr>
        </p:nvSpPr>
        <p:spPr>
          <a:xfrm>
            <a:off x="1833451" y="1239850"/>
            <a:ext cx="929400" cy="11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1087800" y="2836125"/>
            <a:ext cx="24207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" name="Google Shape;31;p3"/>
          <p:cNvGrpSpPr/>
          <p:nvPr/>
        </p:nvGrpSpPr>
        <p:grpSpPr>
          <a:xfrm>
            <a:off x="720060" y="406325"/>
            <a:ext cx="3156175" cy="5146200"/>
            <a:chOff x="630948" y="406325"/>
            <a:chExt cx="3156175" cy="5146200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630948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>
              <a:off x="1240485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1850023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3"/>
          <p:cNvGrpSpPr/>
          <p:nvPr/>
        </p:nvGrpSpPr>
        <p:grpSpPr>
          <a:xfrm>
            <a:off x="3876295" y="84118"/>
            <a:ext cx="5149203" cy="4977499"/>
            <a:chOff x="3319625" y="2830275"/>
            <a:chExt cx="1130550" cy="1092875"/>
          </a:xfrm>
        </p:grpSpPr>
        <p:sp>
          <p:nvSpPr>
            <p:cNvPr id="36" name="Google Shape;36;p3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/>
          <p:nvPr/>
        </p:nvSpPr>
        <p:spPr>
          <a:xfrm rot="10800000">
            <a:off x="1721549" y="539994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3829199" y="-431881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 rot="10800000">
            <a:off x="5936849" y="406319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21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342" name="Google Shape;342;p21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21"/>
          <p:cNvSpPr txBox="1"/>
          <p:nvPr>
            <p:ph hasCustomPrompt="1" type="title"/>
          </p:nvPr>
        </p:nvSpPr>
        <p:spPr>
          <a:xfrm>
            <a:off x="720000" y="1203950"/>
            <a:ext cx="3488700" cy="9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4" name="Google Shape;354;p21"/>
          <p:cNvSpPr txBox="1"/>
          <p:nvPr>
            <p:ph idx="1" type="subTitle"/>
          </p:nvPr>
        </p:nvSpPr>
        <p:spPr>
          <a:xfrm>
            <a:off x="720000" y="1933550"/>
            <a:ext cx="348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1"/>
          <p:cNvSpPr txBox="1"/>
          <p:nvPr>
            <p:ph hasCustomPrompt="1" idx="2" type="title"/>
          </p:nvPr>
        </p:nvSpPr>
        <p:spPr>
          <a:xfrm>
            <a:off x="4935300" y="1203950"/>
            <a:ext cx="3488700" cy="9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6" name="Google Shape;356;p21"/>
          <p:cNvSpPr txBox="1"/>
          <p:nvPr>
            <p:ph idx="3" type="subTitle"/>
          </p:nvPr>
        </p:nvSpPr>
        <p:spPr>
          <a:xfrm>
            <a:off x="4935300" y="1933550"/>
            <a:ext cx="348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1"/>
          <p:cNvSpPr txBox="1"/>
          <p:nvPr>
            <p:ph hasCustomPrompt="1" idx="4" type="title"/>
          </p:nvPr>
        </p:nvSpPr>
        <p:spPr>
          <a:xfrm>
            <a:off x="2827575" y="2740600"/>
            <a:ext cx="3488700" cy="8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21"/>
          <p:cNvSpPr txBox="1"/>
          <p:nvPr>
            <p:ph idx="5" type="subTitle"/>
          </p:nvPr>
        </p:nvSpPr>
        <p:spPr>
          <a:xfrm>
            <a:off x="2827475" y="3414850"/>
            <a:ext cx="348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1_1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1" name="Google Shape;361;p22"/>
          <p:cNvSpPr txBox="1"/>
          <p:nvPr>
            <p:ph idx="2" type="title"/>
          </p:nvPr>
        </p:nvSpPr>
        <p:spPr>
          <a:xfrm>
            <a:off x="720000" y="337872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2" name="Google Shape;362;p22"/>
          <p:cNvSpPr txBox="1"/>
          <p:nvPr>
            <p:ph idx="1" type="subTitle"/>
          </p:nvPr>
        </p:nvSpPr>
        <p:spPr>
          <a:xfrm>
            <a:off x="720000" y="377562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22"/>
          <p:cNvSpPr txBox="1"/>
          <p:nvPr>
            <p:ph idx="3" type="title"/>
          </p:nvPr>
        </p:nvSpPr>
        <p:spPr>
          <a:xfrm>
            <a:off x="6277500" y="337872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4" name="Google Shape;364;p22"/>
          <p:cNvSpPr txBox="1"/>
          <p:nvPr>
            <p:ph idx="4" type="subTitle"/>
          </p:nvPr>
        </p:nvSpPr>
        <p:spPr>
          <a:xfrm>
            <a:off x="6277500" y="3775613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22"/>
          <p:cNvSpPr txBox="1"/>
          <p:nvPr>
            <p:ph idx="5" type="title"/>
          </p:nvPr>
        </p:nvSpPr>
        <p:spPr>
          <a:xfrm>
            <a:off x="720000" y="17395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6" name="Google Shape;366;p22"/>
          <p:cNvSpPr txBox="1"/>
          <p:nvPr>
            <p:ph idx="6" type="subTitle"/>
          </p:nvPr>
        </p:nvSpPr>
        <p:spPr>
          <a:xfrm>
            <a:off x="720000" y="21364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22"/>
          <p:cNvSpPr txBox="1"/>
          <p:nvPr>
            <p:ph idx="7" type="title"/>
          </p:nvPr>
        </p:nvSpPr>
        <p:spPr>
          <a:xfrm>
            <a:off x="6277500" y="1739563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8" name="Google Shape;368;p22"/>
          <p:cNvSpPr txBox="1"/>
          <p:nvPr>
            <p:ph idx="8" type="subTitle"/>
          </p:nvPr>
        </p:nvSpPr>
        <p:spPr>
          <a:xfrm>
            <a:off x="6277500" y="2136463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69" name="Google Shape;369;p22"/>
          <p:cNvGrpSpPr/>
          <p:nvPr/>
        </p:nvGrpSpPr>
        <p:grpSpPr>
          <a:xfrm>
            <a:off x="2112751" y="195807"/>
            <a:ext cx="4917892" cy="4753897"/>
            <a:chOff x="3319625" y="2830275"/>
            <a:chExt cx="1130550" cy="1092875"/>
          </a:xfrm>
        </p:grpSpPr>
        <p:sp>
          <p:nvSpPr>
            <p:cNvPr id="370" name="Google Shape;370;p22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 2">
  <p:cSld name="CUSTOM_2_1_1_1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3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3" name="Google Shape;383;p23"/>
          <p:cNvSpPr txBox="1"/>
          <p:nvPr>
            <p:ph idx="2" type="title"/>
          </p:nvPr>
        </p:nvSpPr>
        <p:spPr>
          <a:xfrm>
            <a:off x="3691050" y="30548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4" name="Google Shape;384;p23"/>
          <p:cNvSpPr txBox="1"/>
          <p:nvPr>
            <p:ph idx="1" type="subTitle"/>
          </p:nvPr>
        </p:nvSpPr>
        <p:spPr>
          <a:xfrm>
            <a:off x="3691050" y="34517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23"/>
          <p:cNvSpPr txBox="1"/>
          <p:nvPr>
            <p:ph idx="3" type="title"/>
          </p:nvPr>
        </p:nvSpPr>
        <p:spPr>
          <a:xfrm>
            <a:off x="6277500" y="30548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6" name="Google Shape;386;p23"/>
          <p:cNvSpPr txBox="1"/>
          <p:nvPr>
            <p:ph idx="4" type="subTitle"/>
          </p:nvPr>
        </p:nvSpPr>
        <p:spPr>
          <a:xfrm>
            <a:off x="6277500" y="34517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23"/>
          <p:cNvSpPr txBox="1"/>
          <p:nvPr>
            <p:ph idx="5" type="title"/>
          </p:nvPr>
        </p:nvSpPr>
        <p:spPr>
          <a:xfrm>
            <a:off x="3691050" y="17110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8" name="Google Shape;388;p23"/>
          <p:cNvSpPr txBox="1"/>
          <p:nvPr>
            <p:ph idx="6" type="subTitle"/>
          </p:nvPr>
        </p:nvSpPr>
        <p:spPr>
          <a:xfrm>
            <a:off x="3691050" y="210790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23"/>
          <p:cNvSpPr txBox="1"/>
          <p:nvPr>
            <p:ph idx="7" type="title"/>
          </p:nvPr>
        </p:nvSpPr>
        <p:spPr>
          <a:xfrm>
            <a:off x="6277500" y="17110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0" name="Google Shape;390;p23"/>
          <p:cNvSpPr txBox="1"/>
          <p:nvPr>
            <p:ph idx="8" type="subTitle"/>
          </p:nvPr>
        </p:nvSpPr>
        <p:spPr>
          <a:xfrm>
            <a:off x="6277500" y="210790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1" name="Google Shape;391;p23"/>
          <p:cNvGrpSpPr/>
          <p:nvPr/>
        </p:nvGrpSpPr>
        <p:grpSpPr>
          <a:xfrm>
            <a:off x="-77404" y="-106692"/>
            <a:ext cx="5385827" cy="5206129"/>
            <a:chOff x="3319625" y="2830275"/>
            <a:chExt cx="1130550" cy="1092875"/>
          </a:xfrm>
        </p:grpSpPr>
        <p:sp>
          <p:nvSpPr>
            <p:cNvPr id="392" name="Google Shape;392;p23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 3">
  <p:cSld name="CUSTOM_1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4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5" name="Google Shape;405;p24"/>
          <p:cNvSpPr txBox="1"/>
          <p:nvPr>
            <p:ph idx="2" type="title"/>
          </p:nvPr>
        </p:nvSpPr>
        <p:spPr>
          <a:xfrm>
            <a:off x="2572500" y="31017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6" name="Google Shape;406;p24"/>
          <p:cNvSpPr txBox="1"/>
          <p:nvPr>
            <p:ph idx="1" type="subTitle"/>
          </p:nvPr>
        </p:nvSpPr>
        <p:spPr>
          <a:xfrm>
            <a:off x="2572500" y="34986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24"/>
          <p:cNvSpPr txBox="1"/>
          <p:nvPr>
            <p:ph idx="3" type="title"/>
          </p:nvPr>
        </p:nvSpPr>
        <p:spPr>
          <a:xfrm>
            <a:off x="6277500" y="31017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8" name="Google Shape;408;p24"/>
          <p:cNvSpPr txBox="1"/>
          <p:nvPr>
            <p:ph idx="4" type="subTitle"/>
          </p:nvPr>
        </p:nvSpPr>
        <p:spPr>
          <a:xfrm>
            <a:off x="6277500" y="34986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24"/>
          <p:cNvSpPr txBox="1"/>
          <p:nvPr>
            <p:ph idx="5" type="title"/>
          </p:nvPr>
        </p:nvSpPr>
        <p:spPr>
          <a:xfrm>
            <a:off x="720000" y="16917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0" name="Google Shape;410;p24"/>
          <p:cNvSpPr txBox="1"/>
          <p:nvPr>
            <p:ph idx="6" type="subTitle"/>
          </p:nvPr>
        </p:nvSpPr>
        <p:spPr>
          <a:xfrm>
            <a:off x="720000" y="20886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24"/>
          <p:cNvSpPr txBox="1"/>
          <p:nvPr>
            <p:ph idx="7" type="title"/>
          </p:nvPr>
        </p:nvSpPr>
        <p:spPr>
          <a:xfrm>
            <a:off x="4425000" y="16917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2" name="Google Shape;412;p24"/>
          <p:cNvSpPr txBox="1"/>
          <p:nvPr>
            <p:ph idx="8" type="subTitle"/>
          </p:nvPr>
        </p:nvSpPr>
        <p:spPr>
          <a:xfrm>
            <a:off x="4425000" y="20886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3" name="Google Shape;413;p24"/>
          <p:cNvGrpSpPr/>
          <p:nvPr/>
        </p:nvGrpSpPr>
        <p:grpSpPr>
          <a:xfrm>
            <a:off x="1989306" y="135"/>
            <a:ext cx="5165370" cy="4993127"/>
            <a:chOff x="3319625" y="2830275"/>
            <a:chExt cx="1130550" cy="1092875"/>
          </a:xfrm>
        </p:grpSpPr>
        <p:sp>
          <p:nvSpPr>
            <p:cNvPr id="414" name="Google Shape;414;p24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 4">
  <p:cSld name="CUSTOM_11_1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5"/>
          <p:cNvGrpSpPr/>
          <p:nvPr/>
        </p:nvGrpSpPr>
        <p:grpSpPr>
          <a:xfrm>
            <a:off x="1989306" y="135"/>
            <a:ext cx="5165370" cy="4993127"/>
            <a:chOff x="3319625" y="2830275"/>
            <a:chExt cx="1130550" cy="1092875"/>
          </a:xfrm>
        </p:grpSpPr>
        <p:sp>
          <p:nvSpPr>
            <p:cNvPr id="427" name="Google Shape;427;p25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25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9" name="Google Shape;439;p25"/>
          <p:cNvSpPr txBox="1"/>
          <p:nvPr>
            <p:ph idx="2" type="title"/>
          </p:nvPr>
        </p:nvSpPr>
        <p:spPr>
          <a:xfrm>
            <a:off x="2728500" y="3412200"/>
            <a:ext cx="1678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0" name="Google Shape;440;p25"/>
          <p:cNvSpPr txBox="1"/>
          <p:nvPr>
            <p:ph idx="1" type="subTitle"/>
          </p:nvPr>
        </p:nvSpPr>
        <p:spPr>
          <a:xfrm>
            <a:off x="2728500" y="3809100"/>
            <a:ext cx="1678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25"/>
          <p:cNvSpPr txBox="1"/>
          <p:nvPr>
            <p:ph idx="3" type="title"/>
          </p:nvPr>
        </p:nvSpPr>
        <p:spPr>
          <a:xfrm>
            <a:off x="6745500" y="3412200"/>
            <a:ext cx="1678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2" name="Google Shape;442;p25"/>
          <p:cNvSpPr txBox="1"/>
          <p:nvPr>
            <p:ph idx="4" type="subTitle"/>
          </p:nvPr>
        </p:nvSpPr>
        <p:spPr>
          <a:xfrm>
            <a:off x="6745500" y="3809100"/>
            <a:ext cx="1678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25"/>
          <p:cNvSpPr txBox="1"/>
          <p:nvPr>
            <p:ph idx="5" type="title"/>
          </p:nvPr>
        </p:nvSpPr>
        <p:spPr>
          <a:xfrm>
            <a:off x="720000" y="3412200"/>
            <a:ext cx="1678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4" name="Google Shape;444;p25"/>
          <p:cNvSpPr txBox="1"/>
          <p:nvPr>
            <p:ph idx="6" type="subTitle"/>
          </p:nvPr>
        </p:nvSpPr>
        <p:spPr>
          <a:xfrm>
            <a:off x="720000" y="3809100"/>
            <a:ext cx="1678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25"/>
          <p:cNvSpPr txBox="1"/>
          <p:nvPr>
            <p:ph idx="7" type="title"/>
          </p:nvPr>
        </p:nvSpPr>
        <p:spPr>
          <a:xfrm>
            <a:off x="4737000" y="3412200"/>
            <a:ext cx="1678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6" name="Google Shape;446;p25"/>
          <p:cNvSpPr txBox="1"/>
          <p:nvPr>
            <p:ph idx="8" type="subTitle"/>
          </p:nvPr>
        </p:nvSpPr>
        <p:spPr>
          <a:xfrm>
            <a:off x="4737000" y="3809100"/>
            <a:ext cx="1678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/>
          <p:nvPr/>
        </p:nvSpPr>
        <p:spPr>
          <a:xfrm rot="7605167">
            <a:off x="6156670" y="1078321"/>
            <a:ext cx="1937284" cy="514603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6"/>
          <p:cNvSpPr txBox="1"/>
          <p:nvPr>
            <p:ph type="title"/>
          </p:nvPr>
        </p:nvSpPr>
        <p:spPr>
          <a:xfrm>
            <a:off x="2993851" y="2309625"/>
            <a:ext cx="31563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0" name="Google Shape;450;p26"/>
          <p:cNvSpPr txBox="1"/>
          <p:nvPr>
            <p:ph hasCustomPrompt="1" idx="2" type="title"/>
          </p:nvPr>
        </p:nvSpPr>
        <p:spPr>
          <a:xfrm>
            <a:off x="4107301" y="1239850"/>
            <a:ext cx="929400" cy="11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51" name="Google Shape;451;p26"/>
          <p:cNvSpPr txBox="1"/>
          <p:nvPr>
            <p:ph idx="1" type="subTitle"/>
          </p:nvPr>
        </p:nvSpPr>
        <p:spPr>
          <a:xfrm>
            <a:off x="3361650" y="2836125"/>
            <a:ext cx="24207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26"/>
          <p:cNvSpPr/>
          <p:nvPr/>
        </p:nvSpPr>
        <p:spPr>
          <a:xfrm rot="-7662554">
            <a:off x="975158" y="1078241"/>
            <a:ext cx="1937368" cy="5146151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6"/>
          <p:cNvSpPr/>
          <p:nvPr/>
        </p:nvSpPr>
        <p:spPr>
          <a:xfrm rot="-3194833">
            <a:off x="988100" y="-1112469"/>
            <a:ext cx="1937284" cy="514603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6"/>
          <p:cNvSpPr/>
          <p:nvPr/>
        </p:nvSpPr>
        <p:spPr>
          <a:xfrm rot="3137446">
            <a:off x="6169528" y="-1112509"/>
            <a:ext cx="1937368" cy="5146151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5" name="Google Shape;455;p26"/>
          <p:cNvGrpSpPr/>
          <p:nvPr/>
        </p:nvGrpSpPr>
        <p:grpSpPr>
          <a:xfrm>
            <a:off x="720057" y="-1205457"/>
            <a:ext cx="7704020" cy="7447069"/>
            <a:chOff x="3319625" y="2830275"/>
            <a:chExt cx="1130550" cy="1092875"/>
          </a:xfrm>
        </p:grpSpPr>
        <p:sp>
          <p:nvSpPr>
            <p:cNvPr id="456" name="Google Shape;456;p26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"/>
          <p:cNvSpPr txBox="1"/>
          <p:nvPr>
            <p:ph type="title"/>
          </p:nvPr>
        </p:nvSpPr>
        <p:spPr>
          <a:xfrm>
            <a:off x="2110325" y="3074338"/>
            <a:ext cx="49233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9" name="Google Shape;469;p27"/>
          <p:cNvSpPr txBox="1"/>
          <p:nvPr>
            <p:ph idx="1" type="subTitle"/>
          </p:nvPr>
        </p:nvSpPr>
        <p:spPr>
          <a:xfrm>
            <a:off x="2359250" y="1850950"/>
            <a:ext cx="4425300" cy="12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27"/>
          <p:cNvSpPr/>
          <p:nvPr/>
        </p:nvSpPr>
        <p:spPr>
          <a:xfrm rot="-3073427">
            <a:off x="536262" y="425948"/>
            <a:ext cx="1937152" cy="5146108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1" name="Google Shape;471;p27"/>
          <p:cNvGrpSpPr/>
          <p:nvPr/>
        </p:nvGrpSpPr>
        <p:grpSpPr>
          <a:xfrm>
            <a:off x="1989306" y="135"/>
            <a:ext cx="5165370" cy="4993127"/>
            <a:chOff x="3319625" y="2830275"/>
            <a:chExt cx="1130550" cy="1092875"/>
          </a:xfrm>
        </p:grpSpPr>
        <p:sp>
          <p:nvSpPr>
            <p:cNvPr id="472" name="Google Shape;472;p27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8"/>
          <p:cNvSpPr txBox="1"/>
          <p:nvPr>
            <p:ph type="title"/>
          </p:nvPr>
        </p:nvSpPr>
        <p:spPr>
          <a:xfrm>
            <a:off x="720000" y="646275"/>
            <a:ext cx="38520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b="1" sz="4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5" name="Google Shape;485;p28"/>
          <p:cNvSpPr txBox="1"/>
          <p:nvPr>
            <p:ph idx="1" type="subTitle"/>
          </p:nvPr>
        </p:nvSpPr>
        <p:spPr>
          <a:xfrm>
            <a:off x="720000" y="1445475"/>
            <a:ext cx="3852000" cy="13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28"/>
          <p:cNvSpPr txBox="1"/>
          <p:nvPr/>
        </p:nvSpPr>
        <p:spPr>
          <a:xfrm>
            <a:off x="720000" y="3432600"/>
            <a:ext cx="34074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487" name="Google Shape;487;p28"/>
          <p:cNvGrpSpPr/>
          <p:nvPr/>
        </p:nvGrpSpPr>
        <p:grpSpPr>
          <a:xfrm>
            <a:off x="3681784" y="-106692"/>
            <a:ext cx="5385827" cy="5206129"/>
            <a:chOff x="3319625" y="2830275"/>
            <a:chExt cx="1130550" cy="1092875"/>
          </a:xfrm>
        </p:grpSpPr>
        <p:sp>
          <p:nvSpPr>
            <p:cNvPr id="488" name="Google Shape;488;p28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29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501" name="Google Shape;501;p29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30"/>
          <p:cNvGrpSpPr/>
          <p:nvPr/>
        </p:nvGrpSpPr>
        <p:grpSpPr>
          <a:xfrm>
            <a:off x="3681784" y="-106692"/>
            <a:ext cx="5385827" cy="5206129"/>
            <a:chOff x="3319625" y="2830275"/>
            <a:chExt cx="1130550" cy="1092875"/>
          </a:xfrm>
        </p:grpSpPr>
        <p:sp>
          <p:nvSpPr>
            <p:cNvPr id="514" name="Google Shape;514;p30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30"/>
          <p:cNvSpPr/>
          <p:nvPr/>
        </p:nvSpPr>
        <p:spPr>
          <a:xfrm rot="-7662554">
            <a:off x="975158" y="1078241"/>
            <a:ext cx="1937368" cy="5146151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0"/>
          <p:cNvSpPr/>
          <p:nvPr/>
        </p:nvSpPr>
        <p:spPr>
          <a:xfrm rot="-3194833">
            <a:off x="988100" y="-1112469"/>
            <a:ext cx="1937284" cy="514603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/>
          <p:nvPr/>
        </p:nvSpPr>
        <p:spPr>
          <a:xfrm rot="10800000">
            <a:off x="2748624" y="406319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 rot="10800000">
            <a:off x="1593566" y="406319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 rot="10800000">
            <a:off x="438507" y="406319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 rot="10800000">
            <a:off x="-716551" y="406319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4"/>
          <p:cNvGrpSpPr/>
          <p:nvPr/>
        </p:nvGrpSpPr>
        <p:grpSpPr>
          <a:xfrm>
            <a:off x="4866140" y="598918"/>
            <a:ext cx="4084112" cy="3947902"/>
            <a:chOff x="3319625" y="2830275"/>
            <a:chExt cx="1130550" cy="1092875"/>
          </a:xfrm>
        </p:grpSpPr>
        <p:sp>
          <p:nvSpPr>
            <p:cNvPr id="53" name="Google Shape;53;p4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4"/>
          <p:cNvSpPr txBox="1"/>
          <p:nvPr>
            <p:ph idx="1" type="body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4_1_1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31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529" name="Google Shape;529;p31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0" name="Google Shape;540;p31"/>
          <p:cNvSpPr/>
          <p:nvPr/>
        </p:nvSpPr>
        <p:spPr>
          <a:xfrm rot="-3194833">
            <a:off x="988100" y="-1112469"/>
            <a:ext cx="1937284" cy="514603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1"/>
          <p:cNvSpPr/>
          <p:nvPr/>
        </p:nvSpPr>
        <p:spPr>
          <a:xfrm rot="3137446">
            <a:off x="6169528" y="-1112509"/>
            <a:ext cx="1937368" cy="5146151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0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32"/>
          <p:cNvGrpSpPr/>
          <p:nvPr/>
        </p:nvGrpSpPr>
        <p:grpSpPr>
          <a:xfrm>
            <a:off x="-993616" y="-106692"/>
            <a:ext cx="5385827" cy="5206129"/>
            <a:chOff x="3319625" y="2830275"/>
            <a:chExt cx="1130550" cy="1092875"/>
          </a:xfrm>
        </p:grpSpPr>
        <p:sp>
          <p:nvSpPr>
            <p:cNvPr id="544" name="Google Shape;544;p32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 rot="5400000">
            <a:off x="5874417" y="65435"/>
            <a:ext cx="1937100" cy="514620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5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68" name="Google Shape;68;p5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5"/>
          <p:cNvSpPr txBox="1"/>
          <p:nvPr>
            <p:ph type="title"/>
          </p:nvPr>
        </p:nvSpPr>
        <p:spPr>
          <a:xfrm>
            <a:off x="72005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2" type="title"/>
          </p:nvPr>
        </p:nvSpPr>
        <p:spPr>
          <a:xfrm>
            <a:off x="1547450" y="29405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" name="Google Shape;81;p5"/>
          <p:cNvSpPr txBox="1"/>
          <p:nvPr>
            <p:ph idx="1" type="subTitle"/>
          </p:nvPr>
        </p:nvSpPr>
        <p:spPr>
          <a:xfrm>
            <a:off x="1547450" y="33374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"/>
          <p:cNvSpPr txBox="1"/>
          <p:nvPr>
            <p:ph idx="3" type="title"/>
          </p:nvPr>
        </p:nvSpPr>
        <p:spPr>
          <a:xfrm>
            <a:off x="5450113" y="29405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3" name="Google Shape;83;p5"/>
          <p:cNvSpPr txBox="1"/>
          <p:nvPr>
            <p:ph idx="4" type="subTitle"/>
          </p:nvPr>
        </p:nvSpPr>
        <p:spPr>
          <a:xfrm>
            <a:off x="5450113" y="33374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6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86" name="Google Shape;86;p6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6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720000" y="1480738"/>
            <a:ext cx="3843900" cy="17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Google Shape;100;p7"/>
          <p:cNvSpPr txBox="1"/>
          <p:nvPr>
            <p:ph idx="1" type="subTitle"/>
          </p:nvPr>
        </p:nvSpPr>
        <p:spPr>
          <a:xfrm>
            <a:off x="720000" y="3205288"/>
            <a:ext cx="38439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/>
          <p:nvPr/>
        </p:nvSpPr>
        <p:spPr>
          <a:xfrm rot="-5400000">
            <a:off x="1538348" y="-1350"/>
            <a:ext cx="1937100" cy="514620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8"/>
          <p:cNvGrpSpPr/>
          <p:nvPr/>
        </p:nvGrpSpPr>
        <p:grpSpPr>
          <a:xfrm>
            <a:off x="719877" y="-1237520"/>
            <a:ext cx="7704246" cy="7447397"/>
            <a:chOff x="3319625" y="2830275"/>
            <a:chExt cx="1130550" cy="1092875"/>
          </a:xfrm>
        </p:grpSpPr>
        <p:sp>
          <p:nvSpPr>
            <p:cNvPr id="104" name="Google Shape;104;p8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8"/>
          <p:cNvSpPr txBox="1"/>
          <p:nvPr>
            <p:ph type="title"/>
          </p:nvPr>
        </p:nvSpPr>
        <p:spPr>
          <a:xfrm>
            <a:off x="2261250" y="1278750"/>
            <a:ext cx="4621500" cy="25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6" name="Google Shape;116;p8"/>
          <p:cNvSpPr/>
          <p:nvPr/>
        </p:nvSpPr>
        <p:spPr>
          <a:xfrm rot="5400000">
            <a:off x="5699373" y="-1350"/>
            <a:ext cx="1937100" cy="514620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9"/>
          <p:cNvGrpSpPr/>
          <p:nvPr/>
        </p:nvGrpSpPr>
        <p:grpSpPr>
          <a:xfrm>
            <a:off x="3533215" y="-323958"/>
            <a:ext cx="5835673" cy="5640984"/>
            <a:chOff x="3319625" y="2830275"/>
            <a:chExt cx="1130550" cy="1092875"/>
          </a:xfrm>
        </p:grpSpPr>
        <p:sp>
          <p:nvSpPr>
            <p:cNvPr id="119" name="Google Shape;119;p9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9"/>
          <p:cNvSpPr txBox="1"/>
          <p:nvPr>
            <p:ph type="title"/>
          </p:nvPr>
        </p:nvSpPr>
        <p:spPr>
          <a:xfrm>
            <a:off x="720000" y="1169713"/>
            <a:ext cx="3852000" cy="13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25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9"/>
          <p:cNvSpPr txBox="1"/>
          <p:nvPr>
            <p:ph idx="1" type="subTitle"/>
          </p:nvPr>
        </p:nvSpPr>
        <p:spPr>
          <a:xfrm>
            <a:off x="720000" y="2568938"/>
            <a:ext cx="3852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32" name="Google Shape;132;p9"/>
          <p:cNvGrpSpPr/>
          <p:nvPr/>
        </p:nvGrpSpPr>
        <p:grpSpPr>
          <a:xfrm rot="10800000">
            <a:off x="719988" y="-1920831"/>
            <a:ext cx="3156175" cy="5146200"/>
            <a:chOff x="630948" y="406325"/>
            <a:chExt cx="3156175" cy="5146200"/>
          </a:xfrm>
        </p:grpSpPr>
        <p:sp>
          <p:nvSpPr>
            <p:cNvPr id="133" name="Google Shape;133;p9"/>
            <p:cNvSpPr/>
            <p:nvPr/>
          </p:nvSpPr>
          <p:spPr>
            <a:xfrm rot="10800000">
              <a:off x="630948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 rot="10800000">
              <a:off x="1240485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 rot="10800000">
              <a:off x="1850023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0"/>
          <p:cNvGrpSpPr/>
          <p:nvPr/>
        </p:nvGrpSpPr>
        <p:grpSpPr>
          <a:xfrm>
            <a:off x="2735265" y="-323958"/>
            <a:ext cx="5835673" cy="5640984"/>
            <a:chOff x="3319625" y="2830275"/>
            <a:chExt cx="1130550" cy="1092875"/>
          </a:xfrm>
        </p:grpSpPr>
        <p:sp>
          <p:nvSpPr>
            <p:cNvPr id="138" name="Google Shape;138;p10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0"/>
          <p:cNvSpPr txBox="1"/>
          <p:nvPr>
            <p:ph type="title"/>
          </p:nvPr>
        </p:nvSpPr>
        <p:spPr>
          <a:xfrm>
            <a:off x="720000" y="540000"/>
            <a:ext cx="3092100" cy="23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2659B1"/>
            </a:gs>
            <a:gs pos="34000">
              <a:srgbClr val="132D59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ollkorn"/>
              <a:buNone/>
              <a:defRPr b="1" sz="2800">
                <a:solidFill>
                  <a:schemeClr val="lt1"/>
                </a:solidFill>
                <a:latin typeface="Vollkorn"/>
                <a:ea typeface="Vollkorn"/>
                <a:cs typeface="Vollkorn"/>
                <a:sym typeface="Vollkor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ahmadelbabaa/os_project/tree/m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3"/>
          <p:cNvSpPr txBox="1"/>
          <p:nvPr>
            <p:ph idx="1" type="subTitle"/>
          </p:nvPr>
        </p:nvSpPr>
        <p:spPr>
          <a:xfrm rot="-657">
            <a:off x="1603801" y="4241318"/>
            <a:ext cx="6274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Ali ElSamra, Apsara </a:t>
            </a:r>
            <a:r>
              <a:rPr lang="en-GB"/>
              <a:t>Srinivasan</a:t>
            </a:r>
            <a:r>
              <a:rPr lang="en-GB"/>
              <a:t>, Louis Petitdidier, Ahmad ElBaba &amp; César Tejón</a:t>
            </a:r>
            <a:endParaRPr/>
          </a:p>
        </p:txBody>
      </p:sp>
      <p:sp>
        <p:nvSpPr>
          <p:cNvPr id="561" name="Google Shape;561;p33"/>
          <p:cNvSpPr txBox="1"/>
          <p:nvPr>
            <p:ph type="ctrTitle"/>
          </p:nvPr>
        </p:nvSpPr>
        <p:spPr>
          <a:xfrm rot="-129">
            <a:off x="576287" y="2660781"/>
            <a:ext cx="7991400" cy="15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Football Stadium Simulation: Food </a:t>
            </a:r>
            <a:r>
              <a:rPr lang="en-GB" sz="4500"/>
              <a:t>and Drinks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grpSp>
        <p:nvGrpSpPr>
          <p:cNvPr id="562" name="Google Shape;562;p33"/>
          <p:cNvGrpSpPr/>
          <p:nvPr/>
        </p:nvGrpSpPr>
        <p:grpSpPr>
          <a:xfrm>
            <a:off x="3799000" y="459225"/>
            <a:ext cx="1545980" cy="1545900"/>
            <a:chOff x="3781875" y="760425"/>
            <a:chExt cx="1545980" cy="1545900"/>
          </a:xfrm>
        </p:grpSpPr>
        <p:sp>
          <p:nvSpPr>
            <p:cNvPr id="563" name="Google Shape;563;p33"/>
            <p:cNvSpPr/>
            <p:nvPr/>
          </p:nvSpPr>
          <p:spPr>
            <a:xfrm>
              <a:off x="3781875" y="760425"/>
              <a:ext cx="1545900" cy="1545900"/>
            </a:xfrm>
            <a:prstGeom prst="ellipse">
              <a:avLst/>
            </a:pr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4" name="Google Shape;564;p33"/>
            <p:cNvGrpSpPr/>
            <p:nvPr/>
          </p:nvGrpSpPr>
          <p:grpSpPr>
            <a:xfrm>
              <a:off x="3781941" y="807708"/>
              <a:ext cx="1545914" cy="1494397"/>
              <a:chOff x="3319625" y="2830275"/>
              <a:chExt cx="1130550" cy="1092875"/>
            </a:xfrm>
          </p:grpSpPr>
          <p:sp>
            <p:nvSpPr>
              <p:cNvPr id="565" name="Google Shape;565;p33"/>
              <p:cNvSpPr/>
              <p:nvPr/>
            </p:nvSpPr>
            <p:spPr>
              <a:xfrm>
                <a:off x="4092000" y="3294025"/>
                <a:ext cx="263200" cy="350800"/>
              </a:xfrm>
              <a:custGeom>
                <a:rect b="b" l="l" r="r" t="t"/>
                <a:pathLst>
                  <a:path extrusionOk="0" h="14032" w="10528">
                    <a:moveTo>
                      <a:pt x="4437" y="0"/>
                    </a:moveTo>
                    <a:lnTo>
                      <a:pt x="4323" y="917"/>
                    </a:lnTo>
                    <a:lnTo>
                      <a:pt x="4012" y="2751"/>
                    </a:lnTo>
                    <a:lnTo>
                      <a:pt x="3619" y="4584"/>
                    </a:lnTo>
                    <a:lnTo>
                      <a:pt x="3144" y="6385"/>
                    </a:lnTo>
                    <a:lnTo>
                      <a:pt x="2587" y="8170"/>
                    </a:lnTo>
                    <a:lnTo>
                      <a:pt x="1949" y="9905"/>
                    </a:lnTo>
                    <a:lnTo>
                      <a:pt x="1228" y="11592"/>
                    </a:lnTo>
                    <a:lnTo>
                      <a:pt x="426" y="13229"/>
                    </a:lnTo>
                    <a:lnTo>
                      <a:pt x="1" y="14031"/>
                    </a:lnTo>
                    <a:lnTo>
                      <a:pt x="868" y="13818"/>
                    </a:lnTo>
                    <a:lnTo>
                      <a:pt x="2489" y="13360"/>
                    </a:lnTo>
                    <a:lnTo>
                      <a:pt x="4012" y="12836"/>
                    </a:lnTo>
                    <a:lnTo>
                      <a:pt x="5420" y="12263"/>
                    </a:lnTo>
                    <a:lnTo>
                      <a:pt x="6730" y="11625"/>
                    </a:lnTo>
                    <a:lnTo>
                      <a:pt x="7941" y="10953"/>
                    </a:lnTo>
                    <a:lnTo>
                      <a:pt x="9578" y="9889"/>
                    </a:lnTo>
                    <a:lnTo>
                      <a:pt x="10528" y="9120"/>
                    </a:lnTo>
                    <a:lnTo>
                      <a:pt x="10086" y="8055"/>
                    </a:lnTo>
                    <a:lnTo>
                      <a:pt x="8940" y="5829"/>
                    </a:lnTo>
                    <a:lnTo>
                      <a:pt x="7450" y="3537"/>
                    </a:lnTo>
                    <a:lnTo>
                      <a:pt x="5551" y="1195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4450150" y="33558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3670825" y="3644800"/>
                <a:ext cx="421200" cy="231700"/>
              </a:xfrm>
              <a:custGeom>
                <a:rect b="b" l="l" r="r" t="t"/>
                <a:pathLst>
                  <a:path extrusionOk="0" h="9268" w="16848">
                    <a:moveTo>
                      <a:pt x="16848" y="0"/>
                    </a:moveTo>
                    <a:lnTo>
                      <a:pt x="15865" y="197"/>
                    </a:lnTo>
                    <a:lnTo>
                      <a:pt x="13770" y="541"/>
                    </a:lnTo>
                    <a:lnTo>
                      <a:pt x="11527" y="770"/>
                    </a:lnTo>
                    <a:lnTo>
                      <a:pt x="9120" y="901"/>
                    </a:lnTo>
                    <a:lnTo>
                      <a:pt x="6746" y="901"/>
                    </a:lnTo>
                    <a:lnTo>
                      <a:pt x="4650" y="803"/>
                    </a:lnTo>
                    <a:lnTo>
                      <a:pt x="2702" y="622"/>
                    </a:lnTo>
                    <a:lnTo>
                      <a:pt x="868" y="377"/>
                    </a:lnTo>
                    <a:lnTo>
                      <a:pt x="0" y="213"/>
                    </a:lnTo>
                    <a:lnTo>
                      <a:pt x="410" y="933"/>
                    </a:lnTo>
                    <a:lnTo>
                      <a:pt x="1294" y="2325"/>
                    </a:lnTo>
                    <a:lnTo>
                      <a:pt x="2227" y="3651"/>
                    </a:lnTo>
                    <a:lnTo>
                      <a:pt x="3226" y="4896"/>
                    </a:lnTo>
                    <a:lnTo>
                      <a:pt x="4290" y="6042"/>
                    </a:lnTo>
                    <a:lnTo>
                      <a:pt x="5387" y="7106"/>
                    </a:lnTo>
                    <a:lnTo>
                      <a:pt x="6533" y="8055"/>
                    </a:lnTo>
                    <a:lnTo>
                      <a:pt x="7745" y="8890"/>
                    </a:lnTo>
                    <a:lnTo>
                      <a:pt x="8367" y="9267"/>
                    </a:lnTo>
                    <a:lnTo>
                      <a:pt x="8989" y="8890"/>
                    </a:lnTo>
                    <a:lnTo>
                      <a:pt x="10217" y="8023"/>
                    </a:lnTo>
                    <a:lnTo>
                      <a:pt x="11396" y="7057"/>
                    </a:lnTo>
                    <a:lnTo>
                      <a:pt x="12509" y="5976"/>
                    </a:lnTo>
                    <a:lnTo>
                      <a:pt x="13573" y="4797"/>
                    </a:lnTo>
                    <a:lnTo>
                      <a:pt x="14588" y="3520"/>
                    </a:lnTo>
                    <a:lnTo>
                      <a:pt x="15538" y="2161"/>
                    </a:lnTo>
                    <a:lnTo>
                      <a:pt x="16438" y="737"/>
                    </a:lnTo>
                    <a:lnTo>
                      <a:pt x="168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3401100" y="3295650"/>
                <a:ext cx="269750" cy="354500"/>
              </a:xfrm>
              <a:custGeom>
                <a:rect b="b" l="l" r="r" t="t"/>
                <a:pathLst>
                  <a:path extrusionOk="0" h="14180" w="10790">
                    <a:moveTo>
                      <a:pt x="6238" y="1"/>
                    </a:moveTo>
                    <a:lnTo>
                      <a:pt x="5141" y="1196"/>
                    </a:lnTo>
                    <a:lnTo>
                      <a:pt x="3258" y="3537"/>
                    </a:lnTo>
                    <a:lnTo>
                      <a:pt x="1719" y="5846"/>
                    </a:lnTo>
                    <a:lnTo>
                      <a:pt x="508" y="8105"/>
                    </a:lnTo>
                    <a:lnTo>
                      <a:pt x="0" y="9202"/>
                    </a:lnTo>
                    <a:lnTo>
                      <a:pt x="458" y="9595"/>
                    </a:lnTo>
                    <a:lnTo>
                      <a:pt x="1457" y="10364"/>
                    </a:lnTo>
                    <a:lnTo>
                      <a:pt x="2554" y="11101"/>
                    </a:lnTo>
                    <a:lnTo>
                      <a:pt x="3766" y="11805"/>
                    </a:lnTo>
                    <a:lnTo>
                      <a:pt x="5092" y="12444"/>
                    </a:lnTo>
                    <a:lnTo>
                      <a:pt x="6549" y="13017"/>
                    </a:lnTo>
                    <a:lnTo>
                      <a:pt x="8137" y="13541"/>
                    </a:lnTo>
                    <a:lnTo>
                      <a:pt x="9873" y="13983"/>
                    </a:lnTo>
                    <a:lnTo>
                      <a:pt x="10789" y="14179"/>
                    </a:lnTo>
                    <a:lnTo>
                      <a:pt x="10347" y="13377"/>
                    </a:lnTo>
                    <a:lnTo>
                      <a:pt x="9529" y="11740"/>
                    </a:lnTo>
                    <a:lnTo>
                      <a:pt x="8792" y="10021"/>
                    </a:lnTo>
                    <a:lnTo>
                      <a:pt x="8137" y="8269"/>
                    </a:lnTo>
                    <a:lnTo>
                      <a:pt x="7564" y="6468"/>
                    </a:lnTo>
                    <a:lnTo>
                      <a:pt x="7073" y="4650"/>
                    </a:lnTo>
                    <a:lnTo>
                      <a:pt x="6664" y="2800"/>
                    </a:lnTo>
                    <a:lnTo>
                      <a:pt x="6353" y="934"/>
                    </a:lnTo>
                    <a:lnTo>
                      <a:pt x="62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4096500" y="2830275"/>
                <a:ext cx="205500" cy="143675"/>
              </a:xfrm>
              <a:custGeom>
                <a:rect b="b" l="l" r="r" t="t"/>
                <a:pathLst>
                  <a:path extrusionOk="0" h="5747" w="8220">
                    <a:moveTo>
                      <a:pt x="1" y="0"/>
                    </a:moveTo>
                    <a:lnTo>
                      <a:pt x="508" y="622"/>
                    </a:lnTo>
                    <a:lnTo>
                      <a:pt x="1392" y="1932"/>
                    </a:lnTo>
                    <a:lnTo>
                      <a:pt x="2178" y="3324"/>
                    </a:lnTo>
                    <a:lnTo>
                      <a:pt x="2833" y="4814"/>
                    </a:lnTo>
                    <a:lnTo>
                      <a:pt x="3111" y="5600"/>
                    </a:lnTo>
                    <a:lnTo>
                      <a:pt x="3832" y="5534"/>
                    </a:lnTo>
                    <a:lnTo>
                      <a:pt x="5191" y="5501"/>
                    </a:lnTo>
                    <a:lnTo>
                      <a:pt x="7090" y="5583"/>
                    </a:lnTo>
                    <a:lnTo>
                      <a:pt x="8220" y="5747"/>
                    </a:lnTo>
                    <a:lnTo>
                      <a:pt x="8220" y="5747"/>
                    </a:lnTo>
                    <a:lnTo>
                      <a:pt x="7679" y="5158"/>
                    </a:lnTo>
                    <a:lnTo>
                      <a:pt x="7090" y="4601"/>
                    </a:lnTo>
                    <a:lnTo>
                      <a:pt x="7024" y="4535"/>
                    </a:lnTo>
                    <a:lnTo>
                      <a:pt x="6942" y="4470"/>
                    </a:lnTo>
                    <a:lnTo>
                      <a:pt x="6795" y="4323"/>
                    </a:lnTo>
                    <a:lnTo>
                      <a:pt x="6631" y="4175"/>
                    </a:lnTo>
                    <a:lnTo>
                      <a:pt x="6451" y="4011"/>
                    </a:lnTo>
                    <a:lnTo>
                      <a:pt x="6255" y="3848"/>
                    </a:lnTo>
                    <a:lnTo>
                      <a:pt x="6140" y="3733"/>
                    </a:lnTo>
                    <a:lnTo>
                      <a:pt x="6009" y="3635"/>
                    </a:lnTo>
                    <a:lnTo>
                      <a:pt x="5682" y="3357"/>
                    </a:lnTo>
                    <a:lnTo>
                      <a:pt x="5354" y="3095"/>
                    </a:lnTo>
                    <a:lnTo>
                      <a:pt x="5338" y="3095"/>
                    </a:lnTo>
                    <a:lnTo>
                      <a:pt x="5322" y="3078"/>
                    </a:lnTo>
                    <a:lnTo>
                      <a:pt x="4961" y="2800"/>
                    </a:lnTo>
                    <a:lnTo>
                      <a:pt x="4601" y="2538"/>
                    </a:lnTo>
                    <a:lnTo>
                      <a:pt x="4569" y="2522"/>
                    </a:lnTo>
                    <a:lnTo>
                      <a:pt x="4552" y="2505"/>
                    </a:lnTo>
                    <a:lnTo>
                      <a:pt x="4176" y="2243"/>
                    </a:lnTo>
                    <a:lnTo>
                      <a:pt x="3783" y="1981"/>
                    </a:lnTo>
                    <a:lnTo>
                      <a:pt x="3390" y="1736"/>
                    </a:lnTo>
                    <a:lnTo>
                      <a:pt x="2980" y="1490"/>
                    </a:lnTo>
                    <a:lnTo>
                      <a:pt x="2866" y="1425"/>
                    </a:lnTo>
                    <a:lnTo>
                      <a:pt x="2751" y="1359"/>
                    </a:lnTo>
                    <a:lnTo>
                      <a:pt x="2391" y="1146"/>
                    </a:lnTo>
                    <a:lnTo>
                      <a:pt x="2031" y="966"/>
                    </a:lnTo>
                    <a:lnTo>
                      <a:pt x="1949" y="917"/>
                    </a:lnTo>
                    <a:lnTo>
                      <a:pt x="1867" y="868"/>
                    </a:lnTo>
                    <a:lnTo>
                      <a:pt x="1572" y="721"/>
                    </a:lnTo>
                    <a:lnTo>
                      <a:pt x="1294" y="590"/>
                    </a:lnTo>
                    <a:lnTo>
                      <a:pt x="1310" y="590"/>
                    </a:lnTo>
                    <a:lnTo>
                      <a:pt x="656" y="27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3550475" y="2955525"/>
                <a:ext cx="332400" cy="340150"/>
              </a:xfrm>
              <a:custGeom>
                <a:rect b="b" l="l" r="r" t="t"/>
                <a:pathLst>
                  <a:path extrusionOk="0" h="13606" w="13296">
                    <a:moveTo>
                      <a:pt x="1605" y="0"/>
                    </a:moveTo>
                    <a:lnTo>
                      <a:pt x="1327" y="770"/>
                    </a:lnTo>
                    <a:lnTo>
                      <a:pt x="852" y="2341"/>
                    </a:lnTo>
                    <a:lnTo>
                      <a:pt x="492" y="3979"/>
                    </a:lnTo>
                    <a:lnTo>
                      <a:pt x="230" y="5649"/>
                    </a:lnTo>
                    <a:lnTo>
                      <a:pt x="66" y="7384"/>
                    </a:lnTo>
                    <a:lnTo>
                      <a:pt x="1" y="9136"/>
                    </a:lnTo>
                    <a:lnTo>
                      <a:pt x="34" y="10921"/>
                    </a:lnTo>
                    <a:lnTo>
                      <a:pt x="165" y="12705"/>
                    </a:lnTo>
                    <a:lnTo>
                      <a:pt x="263" y="13606"/>
                    </a:lnTo>
                    <a:lnTo>
                      <a:pt x="918" y="12934"/>
                    </a:lnTo>
                    <a:lnTo>
                      <a:pt x="2342" y="11575"/>
                    </a:lnTo>
                    <a:lnTo>
                      <a:pt x="3914" y="10233"/>
                    </a:lnTo>
                    <a:lnTo>
                      <a:pt x="5633" y="8890"/>
                    </a:lnTo>
                    <a:lnTo>
                      <a:pt x="6550" y="8219"/>
                    </a:lnTo>
                    <a:lnTo>
                      <a:pt x="7434" y="7597"/>
                    </a:lnTo>
                    <a:lnTo>
                      <a:pt x="9153" y="6451"/>
                    </a:lnTo>
                    <a:lnTo>
                      <a:pt x="11674" y="4945"/>
                    </a:lnTo>
                    <a:lnTo>
                      <a:pt x="13295" y="4110"/>
                    </a:lnTo>
                    <a:lnTo>
                      <a:pt x="11511" y="3176"/>
                    </a:lnTo>
                    <a:lnTo>
                      <a:pt x="8269" y="1736"/>
                    </a:lnTo>
                    <a:lnTo>
                      <a:pt x="5355" y="737"/>
                    </a:lnTo>
                    <a:lnTo>
                      <a:pt x="2768" y="148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3882850" y="2970250"/>
                <a:ext cx="326250" cy="323800"/>
              </a:xfrm>
              <a:custGeom>
                <a:rect b="b" l="l" r="r" t="t"/>
                <a:pathLst>
                  <a:path extrusionOk="0" h="12952" w="13050">
                    <a:moveTo>
                      <a:pt x="11657" y="1"/>
                    </a:moveTo>
                    <a:lnTo>
                      <a:pt x="10413" y="115"/>
                    </a:lnTo>
                    <a:lnTo>
                      <a:pt x="7712" y="623"/>
                    </a:lnTo>
                    <a:lnTo>
                      <a:pt x="4781" y="1474"/>
                    </a:lnTo>
                    <a:lnTo>
                      <a:pt x="2456" y="2375"/>
                    </a:lnTo>
                    <a:lnTo>
                      <a:pt x="819" y="3111"/>
                    </a:lnTo>
                    <a:lnTo>
                      <a:pt x="0" y="3521"/>
                    </a:lnTo>
                    <a:lnTo>
                      <a:pt x="1097" y="4126"/>
                    </a:lnTo>
                    <a:lnTo>
                      <a:pt x="3406" y="5518"/>
                    </a:lnTo>
                    <a:lnTo>
                      <a:pt x="4617" y="6304"/>
                    </a:lnTo>
                    <a:lnTo>
                      <a:pt x="5862" y="7139"/>
                    </a:lnTo>
                    <a:lnTo>
                      <a:pt x="8137" y="8809"/>
                    </a:lnTo>
                    <a:lnTo>
                      <a:pt x="10184" y="10463"/>
                    </a:lnTo>
                    <a:lnTo>
                      <a:pt x="11985" y="12133"/>
                    </a:lnTo>
                    <a:lnTo>
                      <a:pt x="12803" y="12951"/>
                    </a:lnTo>
                    <a:lnTo>
                      <a:pt x="12902" y="12100"/>
                    </a:lnTo>
                    <a:lnTo>
                      <a:pt x="13016" y="10397"/>
                    </a:lnTo>
                    <a:lnTo>
                      <a:pt x="13049" y="8711"/>
                    </a:lnTo>
                    <a:lnTo>
                      <a:pt x="13000" y="7041"/>
                    </a:lnTo>
                    <a:lnTo>
                      <a:pt x="12869" y="5403"/>
                    </a:lnTo>
                    <a:lnTo>
                      <a:pt x="12640" y="3799"/>
                    </a:lnTo>
                    <a:lnTo>
                      <a:pt x="12329" y="2244"/>
                    </a:lnTo>
                    <a:lnTo>
                      <a:pt x="11903" y="721"/>
                    </a:lnTo>
                    <a:lnTo>
                      <a:pt x="116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3784600" y="3876475"/>
                <a:ext cx="193225" cy="46675"/>
              </a:xfrm>
              <a:custGeom>
                <a:rect b="b" l="l" r="r" t="t"/>
                <a:pathLst>
                  <a:path extrusionOk="0" h="1867" w="7729">
                    <a:moveTo>
                      <a:pt x="3816" y="0"/>
                    </a:moveTo>
                    <a:lnTo>
                      <a:pt x="2899" y="491"/>
                    </a:lnTo>
                    <a:lnTo>
                      <a:pt x="983" y="1261"/>
                    </a:lnTo>
                    <a:lnTo>
                      <a:pt x="1" y="1523"/>
                    </a:lnTo>
                    <a:lnTo>
                      <a:pt x="803" y="1654"/>
                    </a:lnTo>
                    <a:lnTo>
                      <a:pt x="1605" y="1752"/>
                    </a:lnTo>
                    <a:lnTo>
                      <a:pt x="1704" y="1752"/>
                    </a:lnTo>
                    <a:lnTo>
                      <a:pt x="1818" y="1768"/>
                    </a:lnTo>
                    <a:lnTo>
                      <a:pt x="2080" y="1785"/>
                    </a:lnTo>
                    <a:lnTo>
                      <a:pt x="2359" y="1817"/>
                    </a:lnTo>
                    <a:lnTo>
                      <a:pt x="2604" y="1834"/>
                    </a:lnTo>
                    <a:lnTo>
                      <a:pt x="2850" y="1850"/>
                    </a:lnTo>
                    <a:lnTo>
                      <a:pt x="3390" y="1866"/>
                    </a:lnTo>
                    <a:lnTo>
                      <a:pt x="4487" y="1866"/>
                    </a:lnTo>
                    <a:lnTo>
                      <a:pt x="5044" y="1850"/>
                    </a:lnTo>
                    <a:lnTo>
                      <a:pt x="5355" y="1817"/>
                    </a:lnTo>
                    <a:lnTo>
                      <a:pt x="5666" y="1801"/>
                    </a:lnTo>
                    <a:lnTo>
                      <a:pt x="5879" y="1785"/>
                    </a:lnTo>
                    <a:lnTo>
                      <a:pt x="6075" y="1768"/>
                    </a:lnTo>
                    <a:lnTo>
                      <a:pt x="6910" y="1670"/>
                    </a:lnTo>
                    <a:lnTo>
                      <a:pt x="7729" y="1555"/>
                    </a:lnTo>
                    <a:lnTo>
                      <a:pt x="7221" y="1424"/>
                    </a:lnTo>
                    <a:lnTo>
                      <a:pt x="6206" y="1113"/>
                    </a:lnTo>
                    <a:lnTo>
                      <a:pt x="4749" y="508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4355175" y="3423775"/>
                <a:ext cx="90500" cy="198950"/>
              </a:xfrm>
              <a:custGeom>
                <a:rect b="b" l="l" r="r" t="t"/>
                <a:pathLst>
                  <a:path extrusionOk="0" h="7958" w="3620">
                    <a:moveTo>
                      <a:pt x="3619" y="0"/>
                    </a:moveTo>
                    <a:lnTo>
                      <a:pt x="3275" y="491"/>
                    </a:lnTo>
                    <a:lnTo>
                      <a:pt x="2490" y="1490"/>
                    </a:lnTo>
                    <a:lnTo>
                      <a:pt x="1589" y="2472"/>
                    </a:lnTo>
                    <a:lnTo>
                      <a:pt x="574" y="3455"/>
                    </a:lnTo>
                    <a:lnTo>
                      <a:pt x="1" y="3930"/>
                    </a:lnTo>
                    <a:lnTo>
                      <a:pt x="394" y="4994"/>
                    </a:lnTo>
                    <a:lnTo>
                      <a:pt x="951" y="7008"/>
                    </a:lnTo>
                    <a:lnTo>
                      <a:pt x="1131" y="7957"/>
                    </a:lnTo>
                    <a:lnTo>
                      <a:pt x="1376" y="7482"/>
                    </a:lnTo>
                    <a:lnTo>
                      <a:pt x="1622" y="6975"/>
                    </a:lnTo>
                    <a:lnTo>
                      <a:pt x="1622" y="6991"/>
                    </a:lnTo>
                    <a:lnTo>
                      <a:pt x="1736" y="6729"/>
                    </a:lnTo>
                    <a:lnTo>
                      <a:pt x="1851" y="6467"/>
                    </a:lnTo>
                    <a:lnTo>
                      <a:pt x="1884" y="6385"/>
                    </a:lnTo>
                    <a:lnTo>
                      <a:pt x="1933" y="6304"/>
                    </a:lnTo>
                    <a:lnTo>
                      <a:pt x="2031" y="6058"/>
                    </a:lnTo>
                    <a:lnTo>
                      <a:pt x="2129" y="5829"/>
                    </a:lnTo>
                    <a:lnTo>
                      <a:pt x="2211" y="5600"/>
                    </a:lnTo>
                    <a:lnTo>
                      <a:pt x="2309" y="5370"/>
                    </a:lnTo>
                    <a:lnTo>
                      <a:pt x="2375" y="5174"/>
                    </a:lnTo>
                    <a:lnTo>
                      <a:pt x="2457" y="4977"/>
                    </a:lnTo>
                    <a:lnTo>
                      <a:pt x="2604" y="4568"/>
                    </a:lnTo>
                    <a:lnTo>
                      <a:pt x="2735" y="4159"/>
                    </a:lnTo>
                    <a:lnTo>
                      <a:pt x="2784" y="3995"/>
                    </a:lnTo>
                    <a:lnTo>
                      <a:pt x="2833" y="3815"/>
                    </a:lnTo>
                    <a:lnTo>
                      <a:pt x="2932" y="3504"/>
                    </a:lnTo>
                    <a:lnTo>
                      <a:pt x="3013" y="3209"/>
                    </a:lnTo>
                    <a:lnTo>
                      <a:pt x="3063" y="3029"/>
                    </a:lnTo>
                    <a:lnTo>
                      <a:pt x="3095" y="2849"/>
                    </a:lnTo>
                    <a:lnTo>
                      <a:pt x="3210" y="2456"/>
                    </a:lnTo>
                    <a:lnTo>
                      <a:pt x="3292" y="2047"/>
                    </a:lnTo>
                    <a:lnTo>
                      <a:pt x="3341" y="1801"/>
                    </a:lnTo>
                    <a:lnTo>
                      <a:pt x="3390" y="1572"/>
                    </a:lnTo>
                    <a:lnTo>
                      <a:pt x="3406" y="1490"/>
                    </a:lnTo>
                    <a:lnTo>
                      <a:pt x="3423" y="1392"/>
                    </a:lnTo>
                    <a:lnTo>
                      <a:pt x="3537" y="704"/>
                    </a:lnTo>
                    <a:lnTo>
                      <a:pt x="36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3476800" y="2833950"/>
                <a:ext cx="183400" cy="126100"/>
              </a:xfrm>
              <a:custGeom>
                <a:rect b="b" l="l" r="r" t="t"/>
                <a:pathLst>
                  <a:path extrusionOk="0" h="5044" w="7336">
                    <a:moveTo>
                      <a:pt x="7336" y="1"/>
                    </a:moveTo>
                    <a:lnTo>
                      <a:pt x="6681" y="295"/>
                    </a:lnTo>
                    <a:lnTo>
                      <a:pt x="6042" y="606"/>
                    </a:lnTo>
                    <a:lnTo>
                      <a:pt x="5960" y="639"/>
                    </a:lnTo>
                    <a:lnTo>
                      <a:pt x="5895" y="688"/>
                    </a:lnTo>
                    <a:lnTo>
                      <a:pt x="4945" y="1179"/>
                    </a:lnTo>
                    <a:lnTo>
                      <a:pt x="4045" y="1736"/>
                    </a:lnTo>
                    <a:lnTo>
                      <a:pt x="3979" y="1785"/>
                    </a:lnTo>
                    <a:lnTo>
                      <a:pt x="3914" y="1818"/>
                    </a:lnTo>
                    <a:lnTo>
                      <a:pt x="3275" y="2244"/>
                    </a:lnTo>
                    <a:lnTo>
                      <a:pt x="2064" y="3160"/>
                    </a:lnTo>
                    <a:lnTo>
                      <a:pt x="1474" y="3652"/>
                    </a:lnTo>
                    <a:lnTo>
                      <a:pt x="1409" y="3701"/>
                    </a:lnTo>
                    <a:lnTo>
                      <a:pt x="1360" y="3750"/>
                    </a:lnTo>
                    <a:lnTo>
                      <a:pt x="1098" y="3979"/>
                    </a:lnTo>
                    <a:lnTo>
                      <a:pt x="820" y="4225"/>
                    </a:lnTo>
                    <a:lnTo>
                      <a:pt x="836" y="4225"/>
                    </a:lnTo>
                    <a:lnTo>
                      <a:pt x="410" y="4618"/>
                    </a:lnTo>
                    <a:lnTo>
                      <a:pt x="1" y="5043"/>
                    </a:lnTo>
                    <a:lnTo>
                      <a:pt x="476" y="4945"/>
                    </a:lnTo>
                    <a:lnTo>
                      <a:pt x="1524" y="4814"/>
                    </a:lnTo>
                    <a:lnTo>
                      <a:pt x="2653" y="4765"/>
                    </a:lnTo>
                    <a:lnTo>
                      <a:pt x="3898" y="4814"/>
                    </a:lnTo>
                    <a:lnTo>
                      <a:pt x="4552" y="4863"/>
                    </a:lnTo>
                    <a:lnTo>
                      <a:pt x="4814" y="4192"/>
                    </a:lnTo>
                    <a:lnTo>
                      <a:pt x="5420" y="2915"/>
                    </a:lnTo>
                    <a:lnTo>
                      <a:pt x="6124" y="1687"/>
                    </a:lnTo>
                    <a:lnTo>
                      <a:pt x="6910" y="541"/>
                    </a:lnTo>
                    <a:lnTo>
                      <a:pt x="73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3319625" y="3423350"/>
                <a:ext cx="81500" cy="181350"/>
              </a:xfrm>
              <a:custGeom>
                <a:rect b="b" l="l" r="r" t="t"/>
                <a:pathLst>
                  <a:path extrusionOk="0" h="7254" w="3260">
                    <a:moveTo>
                      <a:pt x="1" y="1"/>
                    </a:moveTo>
                    <a:lnTo>
                      <a:pt x="99" y="836"/>
                    </a:lnTo>
                    <a:lnTo>
                      <a:pt x="247" y="1671"/>
                    </a:lnTo>
                    <a:lnTo>
                      <a:pt x="263" y="1704"/>
                    </a:lnTo>
                    <a:lnTo>
                      <a:pt x="263" y="1736"/>
                    </a:lnTo>
                    <a:lnTo>
                      <a:pt x="361" y="2178"/>
                    </a:lnTo>
                    <a:lnTo>
                      <a:pt x="459" y="2604"/>
                    </a:lnTo>
                    <a:lnTo>
                      <a:pt x="492" y="2751"/>
                    </a:lnTo>
                    <a:lnTo>
                      <a:pt x="525" y="2899"/>
                    </a:lnTo>
                    <a:lnTo>
                      <a:pt x="852" y="4061"/>
                    </a:lnTo>
                    <a:lnTo>
                      <a:pt x="1245" y="5207"/>
                    </a:lnTo>
                    <a:lnTo>
                      <a:pt x="1262" y="5224"/>
                    </a:lnTo>
                    <a:lnTo>
                      <a:pt x="1262" y="5256"/>
                    </a:lnTo>
                    <a:lnTo>
                      <a:pt x="1474" y="5797"/>
                    </a:lnTo>
                    <a:lnTo>
                      <a:pt x="1704" y="6321"/>
                    </a:lnTo>
                    <a:lnTo>
                      <a:pt x="1704" y="6337"/>
                    </a:lnTo>
                    <a:lnTo>
                      <a:pt x="1704" y="6353"/>
                    </a:lnTo>
                    <a:lnTo>
                      <a:pt x="1917" y="6812"/>
                    </a:lnTo>
                    <a:lnTo>
                      <a:pt x="2129" y="7254"/>
                    </a:lnTo>
                    <a:lnTo>
                      <a:pt x="2359" y="6484"/>
                    </a:lnTo>
                    <a:lnTo>
                      <a:pt x="2932" y="4896"/>
                    </a:lnTo>
                    <a:lnTo>
                      <a:pt x="3259" y="4094"/>
                    </a:lnTo>
                    <a:lnTo>
                      <a:pt x="2735" y="3586"/>
                    </a:lnTo>
                    <a:lnTo>
                      <a:pt x="1786" y="2571"/>
                    </a:lnTo>
                    <a:lnTo>
                      <a:pt x="983" y="1540"/>
                    </a:lnTo>
                    <a:lnTo>
                      <a:pt x="296" y="5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4"/>
          <p:cNvSpPr txBox="1"/>
          <p:nvPr>
            <p:ph idx="6" type="title"/>
          </p:nvPr>
        </p:nvSpPr>
        <p:spPr>
          <a:xfrm>
            <a:off x="4038900" y="1606775"/>
            <a:ext cx="10662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II</a:t>
            </a:r>
            <a:endParaRPr/>
          </a:p>
        </p:txBody>
      </p:sp>
      <p:sp>
        <p:nvSpPr>
          <p:cNvPr id="581" name="Google Shape;581;p34"/>
          <p:cNvSpPr txBox="1"/>
          <p:nvPr>
            <p:ph idx="7" type="subTitle"/>
          </p:nvPr>
        </p:nvSpPr>
        <p:spPr>
          <a:xfrm>
            <a:off x="3483750" y="2527225"/>
            <a:ext cx="217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-GB" sz="2720"/>
              <a:t>THEORY</a:t>
            </a:r>
            <a:endParaRPr sz="2720"/>
          </a:p>
        </p:txBody>
      </p:sp>
      <p:sp>
        <p:nvSpPr>
          <p:cNvPr id="582" name="Google Shape;582;p34"/>
          <p:cNvSpPr txBox="1"/>
          <p:nvPr>
            <p:ph idx="8" type="subTitle"/>
          </p:nvPr>
        </p:nvSpPr>
        <p:spPr>
          <a:xfrm>
            <a:off x="3483750" y="2987525"/>
            <a:ext cx="21765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/>
              <a:t>Thread Pools, Locks, SQL, Observer</a:t>
            </a:r>
            <a:endParaRPr/>
          </a:p>
        </p:txBody>
      </p:sp>
      <p:sp>
        <p:nvSpPr>
          <p:cNvPr id="583" name="Google Shape;583;p34"/>
          <p:cNvSpPr txBox="1"/>
          <p:nvPr>
            <p:ph idx="15" type="title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00"/>
              <a:t>TABLE OF CONTENTS</a:t>
            </a:r>
            <a:endParaRPr sz="3600"/>
          </a:p>
        </p:txBody>
      </p:sp>
      <p:sp>
        <p:nvSpPr>
          <p:cNvPr id="584" name="Google Shape;584;p34"/>
          <p:cNvSpPr txBox="1"/>
          <p:nvPr>
            <p:ph idx="6" type="title"/>
          </p:nvPr>
        </p:nvSpPr>
        <p:spPr>
          <a:xfrm>
            <a:off x="1406275" y="1172226"/>
            <a:ext cx="1247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585" name="Google Shape;585;p34"/>
          <p:cNvSpPr txBox="1"/>
          <p:nvPr>
            <p:ph idx="7" type="subTitle"/>
          </p:nvPr>
        </p:nvSpPr>
        <p:spPr>
          <a:xfrm>
            <a:off x="851125" y="2527225"/>
            <a:ext cx="217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-GB" sz="2720"/>
              <a:t>IDEA</a:t>
            </a:r>
            <a:endParaRPr sz="2720"/>
          </a:p>
        </p:txBody>
      </p:sp>
      <p:sp>
        <p:nvSpPr>
          <p:cNvPr id="586" name="Google Shape;586;p34"/>
          <p:cNvSpPr txBox="1"/>
          <p:nvPr>
            <p:ph idx="8" type="subTitle"/>
          </p:nvPr>
        </p:nvSpPr>
        <p:spPr>
          <a:xfrm>
            <a:off x="851125" y="2987525"/>
            <a:ext cx="21765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/>
              <a:t>Concept, Relevance, Integration</a:t>
            </a:r>
            <a:endParaRPr/>
          </a:p>
        </p:txBody>
      </p:sp>
      <p:sp>
        <p:nvSpPr>
          <p:cNvPr id="587" name="Google Shape;587;p34"/>
          <p:cNvSpPr txBox="1"/>
          <p:nvPr>
            <p:ph idx="6" type="title"/>
          </p:nvPr>
        </p:nvSpPr>
        <p:spPr>
          <a:xfrm>
            <a:off x="6935525" y="1606763"/>
            <a:ext cx="11490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III</a:t>
            </a:r>
            <a:endParaRPr/>
          </a:p>
        </p:txBody>
      </p:sp>
      <p:sp>
        <p:nvSpPr>
          <p:cNvPr id="588" name="Google Shape;588;p34"/>
          <p:cNvSpPr txBox="1"/>
          <p:nvPr>
            <p:ph idx="7" type="subTitle"/>
          </p:nvPr>
        </p:nvSpPr>
        <p:spPr>
          <a:xfrm>
            <a:off x="6421775" y="2527200"/>
            <a:ext cx="217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-GB" sz="2720"/>
              <a:t>CODE</a:t>
            </a:r>
            <a:endParaRPr sz="2720"/>
          </a:p>
        </p:txBody>
      </p:sp>
      <p:sp>
        <p:nvSpPr>
          <p:cNvPr id="589" name="Google Shape;589;p34"/>
          <p:cNvSpPr txBox="1"/>
          <p:nvPr>
            <p:ph idx="8" type="subTitle"/>
          </p:nvPr>
        </p:nvSpPr>
        <p:spPr>
          <a:xfrm>
            <a:off x="6421775" y="2987500"/>
            <a:ext cx="21765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/>
              <a:t>Functionality and Logistics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5"/>
          <p:cNvSpPr txBox="1"/>
          <p:nvPr>
            <p:ph idx="1" type="subTitle"/>
          </p:nvPr>
        </p:nvSpPr>
        <p:spPr>
          <a:xfrm>
            <a:off x="3776075" y="2170950"/>
            <a:ext cx="46479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M</a:t>
            </a:r>
            <a:r>
              <a:rPr lang="en-GB"/>
              <a:t>odel the food and drink sales within a  EuroCopa </a:t>
            </a:r>
            <a:r>
              <a:rPr lang="en-GB"/>
              <a:t>prelim</a:t>
            </a:r>
            <a:r>
              <a:rPr lang="en-GB"/>
              <a:t> match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Focus on the interactions between concession stands and spectators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 Optimize food sales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Reduce wait times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Maximize revenue</a:t>
            </a:r>
            <a:endParaRPr/>
          </a:p>
        </p:txBody>
      </p:sp>
      <p:sp>
        <p:nvSpPr>
          <p:cNvPr id="595" name="Google Shape;595;p35"/>
          <p:cNvSpPr/>
          <p:nvPr/>
        </p:nvSpPr>
        <p:spPr>
          <a:xfrm>
            <a:off x="2124875" y="208175"/>
            <a:ext cx="78600" cy="77525"/>
          </a:xfrm>
          <a:custGeom>
            <a:rect b="b" l="l" r="r" t="t"/>
            <a:pathLst>
              <a:path extrusionOk="0" h="3101" w="3144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35"/>
          <p:cNvGrpSpPr/>
          <p:nvPr/>
        </p:nvGrpSpPr>
        <p:grpSpPr>
          <a:xfrm>
            <a:off x="352600" y="785463"/>
            <a:ext cx="3178349" cy="3572563"/>
            <a:chOff x="352600" y="785463"/>
            <a:chExt cx="3178349" cy="3572563"/>
          </a:xfrm>
        </p:grpSpPr>
        <p:sp>
          <p:nvSpPr>
            <p:cNvPr id="597" name="Google Shape;597;p35"/>
            <p:cNvSpPr/>
            <p:nvPr/>
          </p:nvSpPr>
          <p:spPr>
            <a:xfrm>
              <a:off x="352600" y="785463"/>
              <a:ext cx="3178349" cy="3572563"/>
            </a:xfrm>
            <a:custGeom>
              <a:rect b="b" l="l" r="r" t="t"/>
              <a:pathLst>
                <a:path extrusionOk="0" h="79333" w="70579">
                  <a:moveTo>
                    <a:pt x="17552" y="1"/>
                  </a:moveTo>
                  <a:lnTo>
                    <a:pt x="16373" y="176"/>
                  </a:lnTo>
                  <a:lnTo>
                    <a:pt x="15304" y="525"/>
                  </a:lnTo>
                  <a:lnTo>
                    <a:pt x="14343" y="1027"/>
                  </a:lnTo>
                  <a:lnTo>
                    <a:pt x="13601" y="1660"/>
                  </a:lnTo>
                  <a:lnTo>
                    <a:pt x="13317" y="2009"/>
                  </a:lnTo>
                  <a:lnTo>
                    <a:pt x="13142" y="2271"/>
                  </a:lnTo>
                  <a:lnTo>
                    <a:pt x="12837" y="2970"/>
                  </a:lnTo>
                  <a:lnTo>
                    <a:pt x="12488" y="4236"/>
                  </a:lnTo>
                  <a:lnTo>
                    <a:pt x="12247" y="6048"/>
                  </a:lnTo>
                  <a:lnTo>
                    <a:pt x="12204" y="7489"/>
                  </a:lnTo>
                  <a:lnTo>
                    <a:pt x="12269" y="7838"/>
                  </a:lnTo>
                  <a:lnTo>
                    <a:pt x="12357" y="8056"/>
                  </a:lnTo>
                  <a:lnTo>
                    <a:pt x="12575" y="8318"/>
                  </a:lnTo>
                  <a:lnTo>
                    <a:pt x="12924" y="8449"/>
                  </a:lnTo>
                  <a:lnTo>
                    <a:pt x="13011" y="8602"/>
                  </a:lnTo>
                  <a:lnTo>
                    <a:pt x="12902" y="9039"/>
                  </a:lnTo>
                  <a:lnTo>
                    <a:pt x="12531" y="10392"/>
                  </a:lnTo>
                  <a:lnTo>
                    <a:pt x="12509" y="10938"/>
                  </a:lnTo>
                  <a:lnTo>
                    <a:pt x="12618" y="11156"/>
                  </a:lnTo>
                  <a:lnTo>
                    <a:pt x="12728" y="11200"/>
                  </a:lnTo>
                  <a:lnTo>
                    <a:pt x="13142" y="11287"/>
                  </a:lnTo>
                  <a:lnTo>
                    <a:pt x="13383" y="11396"/>
                  </a:lnTo>
                  <a:lnTo>
                    <a:pt x="13383" y="11549"/>
                  </a:lnTo>
                  <a:lnTo>
                    <a:pt x="13404" y="11768"/>
                  </a:lnTo>
                  <a:lnTo>
                    <a:pt x="13579" y="12291"/>
                  </a:lnTo>
                  <a:lnTo>
                    <a:pt x="13754" y="12553"/>
                  </a:lnTo>
                  <a:lnTo>
                    <a:pt x="13863" y="12619"/>
                  </a:lnTo>
                  <a:lnTo>
                    <a:pt x="13928" y="12663"/>
                  </a:lnTo>
                  <a:lnTo>
                    <a:pt x="13994" y="12794"/>
                  </a:lnTo>
                  <a:lnTo>
                    <a:pt x="13972" y="13034"/>
                  </a:lnTo>
                  <a:lnTo>
                    <a:pt x="14081" y="13208"/>
                  </a:lnTo>
                  <a:lnTo>
                    <a:pt x="14234" y="13383"/>
                  </a:lnTo>
                  <a:lnTo>
                    <a:pt x="14540" y="13732"/>
                  </a:lnTo>
                  <a:lnTo>
                    <a:pt x="14649" y="13972"/>
                  </a:lnTo>
                  <a:lnTo>
                    <a:pt x="14736" y="14278"/>
                  </a:lnTo>
                  <a:lnTo>
                    <a:pt x="15151" y="14715"/>
                  </a:lnTo>
                  <a:lnTo>
                    <a:pt x="15631" y="14867"/>
                  </a:lnTo>
                  <a:lnTo>
                    <a:pt x="15980" y="14846"/>
                  </a:lnTo>
                  <a:lnTo>
                    <a:pt x="16679" y="14715"/>
                  </a:lnTo>
                  <a:lnTo>
                    <a:pt x="17574" y="14431"/>
                  </a:lnTo>
                  <a:lnTo>
                    <a:pt x="18142" y="14475"/>
                  </a:lnTo>
                  <a:lnTo>
                    <a:pt x="18447" y="14649"/>
                  </a:lnTo>
                  <a:lnTo>
                    <a:pt x="18993" y="15151"/>
                  </a:lnTo>
                  <a:lnTo>
                    <a:pt x="19735" y="16134"/>
                  </a:lnTo>
                  <a:lnTo>
                    <a:pt x="19801" y="16265"/>
                  </a:lnTo>
                  <a:lnTo>
                    <a:pt x="19451" y="16548"/>
                  </a:lnTo>
                  <a:lnTo>
                    <a:pt x="17705" y="18360"/>
                  </a:lnTo>
                  <a:lnTo>
                    <a:pt x="16941" y="19561"/>
                  </a:lnTo>
                  <a:lnTo>
                    <a:pt x="16548" y="20412"/>
                  </a:lnTo>
                  <a:lnTo>
                    <a:pt x="16439" y="20849"/>
                  </a:lnTo>
                  <a:lnTo>
                    <a:pt x="16264" y="21657"/>
                  </a:lnTo>
                  <a:lnTo>
                    <a:pt x="15871" y="22661"/>
                  </a:lnTo>
                  <a:lnTo>
                    <a:pt x="15173" y="23512"/>
                  </a:lnTo>
                  <a:lnTo>
                    <a:pt x="14518" y="24124"/>
                  </a:lnTo>
                  <a:lnTo>
                    <a:pt x="13819" y="24735"/>
                  </a:lnTo>
                  <a:lnTo>
                    <a:pt x="12880" y="25630"/>
                  </a:lnTo>
                  <a:lnTo>
                    <a:pt x="12116" y="26700"/>
                  </a:lnTo>
                  <a:lnTo>
                    <a:pt x="11636" y="27551"/>
                  </a:lnTo>
                  <a:lnTo>
                    <a:pt x="10719" y="27180"/>
                  </a:lnTo>
                  <a:lnTo>
                    <a:pt x="9344" y="26503"/>
                  </a:lnTo>
                  <a:lnTo>
                    <a:pt x="9104" y="26285"/>
                  </a:lnTo>
                  <a:lnTo>
                    <a:pt x="8165" y="24997"/>
                  </a:lnTo>
                  <a:lnTo>
                    <a:pt x="7074" y="23360"/>
                  </a:lnTo>
                  <a:lnTo>
                    <a:pt x="6331" y="22028"/>
                  </a:lnTo>
                  <a:lnTo>
                    <a:pt x="6266" y="21722"/>
                  </a:lnTo>
                  <a:lnTo>
                    <a:pt x="6310" y="21089"/>
                  </a:lnTo>
                  <a:lnTo>
                    <a:pt x="6222" y="19212"/>
                  </a:lnTo>
                  <a:lnTo>
                    <a:pt x="6004" y="18339"/>
                  </a:lnTo>
                  <a:lnTo>
                    <a:pt x="5764" y="17858"/>
                  </a:lnTo>
                  <a:lnTo>
                    <a:pt x="5611" y="17684"/>
                  </a:lnTo>
                  <a:lnTo>
                    <a:pt x="5022" y="16920"/>
                  </a:lnTo>
                  <a:lnTo>
                    <a:pt x="4323" y="15763"/>
                  </a:lnTo>
                  <a:lnTo>
                    <a:pt x="3952" y="15522"/>
                  </a:lnTo>
                  <a:lnTo>
                    <a:pt x="3668" y="15522"/>
                  </a:lnTo>
                  <a:lnTo>
                    <a:pt x="3515" y="15610"/>
                  </a:lnTo>
                  <a:lnTo>
                    <a:pt x="3428" y="15719"/>
                  </a:lnTo>
                  <a:lnTo>
                    <a:pt x="3122" y="15981"/>
                  </a:lnTo>
                  <a:lnTo>
                    <a:pt x="2948" y="16068"/>
                  </a:lnTo>
                  <a:lnTo>
                    <a:pt x="2555" y="16461"/>
                  </a:lnTo>
                  <a:lnTo>
                    <a:pt x="2402" y="16701"/>
                  </a:lnTo>
                  <a:lnTo>
                    <a:pt x="1812" y="17312"/>
                  </a:lnTo>
                  <a:lnTo>
                    <a:pt x="1092" y="17880"/>
                  </a:lnTo>
                  <a:lnTo>
                    <a:pt x="808" y="18164"/>
                  </a:lnTo>
                  <a:lnTo>
                    <a:pt x="284" y="18884"/>
                  </a:lnTo>
                  <a:lnTo>
                    <a:pt x="66" y="19321"/>
                  </a:lnTo>
                  <a:lnTo>
                    <a:pt x="44" y="19496"/>
                  </a:lnTo>
                  <a:lnTo>
                    <a:pt x="1" y="19801"/>
                  </a:lnTo>
                  <a:lnTo>
                    <a:pt x="132" y="20543"/>
                  </a:lnTo>
                  <a:lnTo>
                    <a:pt x="655" y="21286"/>
                  </a:lnTo>
                  <a:lnTo>
                    <a:pt x="1158" y="21766"/>
                  </a:lnTo>
                  <a:lnTo>
                    <a:pt x="2140" y="22552"/>
                  </a:lnTo>
                  <a:lnTo>
                    <a:pt x="2969" y="23229"/>
                  </a:lnTo>
                  <a:lnTo>
                    <a:pt x="3493" y="23883"/>
                  </a:lnTo>
                  <a:lnTo>
                    <a:pt x="3821" y="24429"/>
                  </a:lnTo>
                  <a:lnTo>
                    <a:pt x="4847" y="26285"/>
                  </a:lnTo>
                  <a:lnTo>
                    <a:pt x="7510" y="30825"/>
                  </a:lnTo>
                  <a:lnTo>
                    <a:pt x="9060" y="33205"/>
                  </a:lnTo>
                  <a:lnTo>
                    <a:pt x="9540" y="33773"/>
                  </a:lnTo>
                  <a:lnTo>
                    <a:pt x="9933" y="34100"/>
                  </a:lnTo>
                  <a:lnTo>
                    <a:pt x="10763" y="34515"/>
                  </a:lnTo>
                  <a:lnTo>
                    <a:pt x="11418" y="34537"/>
                  </a:lnTo>
                  <a:lnTo>
                    <a:pt x="11876" y="34428"/>
                  </a:lnTo>
                  <a:lnTo>
                    <a:pt x="12597" y="34056"/>
                  </a:lnTo>
                  <a:lnTo>
                    <a:pt x="13142" y="33598"/>
                  </a:lnTo>
                  <a:lnTo>
                    <a:pt x="13819" y="32921"/>
                  </a:lnTo>
                  <a:lnTo>
                    <a:pt x="16068" y="30345"/>
                  </a:lnTo>
                  <a:lnTo>
                    <a:pt x="19713" y="25979"/>
                  </a:lnTo>
                  <a:lnTo>
                    <a:pt x="20477" y="24931"/>
                  </a:lnTo>
                  <a:lnTo>
                    <a:pt x="20739" y="24669"/>
                  </a:lnTo>
                  <a:lnTo>
                    <a:pt x="23708" y="27223"/>
                  </a:lnTo>
                  <a:lnTo>
                    <a:pt x="27791" y="30542"/>
                  </a:lnTo>
                  <a:lnTo>
                    <a:pt x="28358" y="31022"/>
                  </a:lnTo>
                  <a:lnTo>
                    <a:pt x="30519" y="33227"/>
                  </a:lnTo>
                  <a:lnTo>
                    <a:pt x="34165" y="37200"/>
                  </a:lnTo>
                  <a:lnTo>
                    <a:pt x="34929" y="38051"/>
                  </a:lnTo>
                  <a:lnTo>
                    <a:pt x="32921" y="38815"/>
                  </a:lnTo>
                  <a:lnTo>
                    <a:pt x="28729" y="40344"/>
                  </a:lnTo>
                  <a:lnTo>
                    <a:pt x="28315" y="40496"/>
                  </a:lnTo>
                  <a:lnTo>
                    <a:pt x="27507" y="40889"/>
                  </a:lnTo>
                  <a:lnTo>
                    <a:pt x="26306" y="41653"/>
                  </a:lnTo>
                  <a:lnTo>
                    <a:pt x="24865" y="42767"/>
                  </a:lnTo>
                  <a:lnTo>
                    <a:pt x="23665" y="43662"/>
                  </a:lnTo>
                  <a:lnTo>
                    <a:pt x="23206" y="43880"/>
                  </a:lnTo>
                  <a:lnTo>
                    <a:pt x="22988" y="43989"/>
                  </a:lnTo>
                  <a:lnTo>
                    <a:pt x="22486" y="44339"/>
                  </a:lnTo>
                  <a:lnTo>
                    <a:pt x="21962" y="44884"/>
                  </a:lnTo>
                  <a:lnTo>
                    <a:pt x="21482" y="45583"/>
                  </a:lnTo>
                  <a:lnTo>
                    <a:pt x="21111" y="46456"/>
                  </a:lnTo>
                  <a:lnTo>
                    <a:pt x="20914" y="47460"/>
                  </a:lnTo>
                  <a:lnTo>
                    <a:pt x="20958" y="48595"/>
                  </a:lnTo>
                  <a:lnTo>
                    <a:pt x="21285" y="49862"/>
                  </a:lnTo>
                  <a:lnTo>
                    <a:pt x="21613" y="50538"/>
                  </a:lnTo>
                  <a:lnTo>
                    <a:pt x="22289" y="51870"/>
                  </a:lnTo>
                  <a:lnTo>
                    <a:pt x="23774" y="54250"/>
                  </a:lnTo>
                  <a:lnTo>
                    <a:pt x="25324" y="56323"/>
                  </a:lnTo>
                  <a:lnTo>
                    <a:pt x="26917" y="58201"/>
                  </a:lnTo>
                  <a:lnTo>
                    <a:pt x="27747" y="59096"/>
                  </a:lnTo>
                  <a:lnTo>
                    <a:pt x="29537" y="61104"/>
                  </a:lnTo>
                  <a:lnTo>
                    <a:pt x="32877" y="65252"/>
                  </a:lnTo>
                  <a:lnTo>
                    <a:pt x="33314" y="65798"/>
                  </a:lnTo>
                  <a:lnTo>
                    <a:pt x="33270" y="65951"/>
                  </a:lnTo>
                  <a:lnTo>
                    <a:pt x="33183" y="66846"/>
                  </a:lnTo>
                  <a:lnTo>
                    <a:pt x="33183" y="67544"/>
                  </a:lnTo>
                  <a:lnTo>
                    <a:pt x="33248" y="67872"/>
                  </a:lnTo>
                  <a:lnTo>
                    <a:pt x="33314" y="68177"/>
                  </a:lnTo>
                  <a:lnTo>
                    <a:pt x="33292" y="68723"/>
                  </a:lnTo>
                  <a:lnTo>
                    <a:pt x="33095" y="69334"/>
                  </a:lnTo>
                  <a:lnTo>
                    <a:pt x="33030" y="69422"/>
                  </a:lnTo>
                  <a:lnTo>
                    <a:pt x="32724" y="70011"/>
                  </a:lnTo>
                  <a:lnTo>
                    <a:pt x="30978" y="72849"/>
                  </a:lnTo>
                  <a:lnTo>
                    <a:pt x="29974" y="74137"/>
                  </a:lnTo>
                  <a:lnTo>
                    <a:pt x="29362" y="74726"/>
                  </a:lnTo>
                  <a:lnTo>
                    <a:pt x="29079" y="74879"/>
                  </a:lnTo>
                  <a:lnTo>
                    <a:pt x="28555" y="75141"/>
                  </a:lnTo>
                  <a:lnTo>
                    <a:pt x="27812" y="75752"/>
                  </a:lnTo>
                  <a:lnTo>
                    <a:pt x="27398" y="76473"/>
                  </a:lnTo>
                  <a:lnTo>
                    <a:pt x="27289" y="77324"/>
                  </a:lnTo>
                  <a:lnTo>
                    <a:pt x="27354" y="77805"/>
                  </a:lnTo>
                  <a:lnTo>
                    <a:pt x="27398" y="77914"/>
                  </a:lnTo>
                  <a:lnTo>
                    <a:pt x="27550" y="78110"/>
                  </a:lnTo>
                  <a:lnTo>
                    <a:pt x="27943" y="78285"/>
                  </a:lnTo>
                  <a:lnTo>
                    <a:pt x="28751" y="78350"/>
                  </a:lnTo>
                  <a:lnTo>
                    <a:pt x="29821" y="78197"/>
                  </a:lnTo>
                  <a:lnTo>
                    <a:pt x="31109" y="77848"/>
                  </a:lnTo>
                  <a:lnTo>
                    <a:pt x="32528" y="77346"/>
                  </a:lnTo>
                  <a:lnTo>
                    <a:pt x="34056" y="76669"/>
                  </a:lnTo>
                  <a:lnTo>
                    <a:pt x="35606" y="75862"/>
                  </a:lnTo>
                  <a:lnTo>
                    <a:pt x="36370" y="75403"/>
                  </a:lnTo>
                  <a:lnTo>
                    <a:pt x="37811" y="74530"/>
                  </a:lnTo>
                  <a:lnTo>
                    <a:pt x="39972" y="73242"/>
                  </a:lnTo>
                  <a:lnTo>
                    <a:pt x="40932" y="72500"/>
                  </a:lnTo>
                  <a:lnTo>
                    <a:pt x="41260" y="72041"/>
                  </a:lnTo>
                  <a:lnTo>
                    <a:pt x="41304" y="71539"/>
                  </a:lnTo>
                  <a:lnTo>
                    <a:pt x="41085" y="71015"/>
                  </a:lnTo>
                  <a:lnTo>
                    <a:pt x="40845" y="70710"/>
                  </a:lnTo>
                  <a:lnTo>
                    <a:pt x="39906" y="69509"/>
                  </a:lnTo>
                  <a:lnTo>
                    <a:pt x="39099" y="68221"/>
                  </a:lnTo>
                  <a:lnTo>
                    <a:pt x="38662" y="67653"/>
                  </a:lnTo>
                  <a:lnTo>
                    <a:pt x="38444" y="67501"/>
                  </a:lnTo>
                  <a:lnTo>
                    <a:pt x="38226" y="67304"/>
                  </a:lnTo>
                  <a:lnTo>
                    <a:pt x="37876" y="66606"/>
                  </a:lnTo>
                  <a:lnTo>
                    <a:pt x="37549" y="65776"/>
                  </a:lnTo>
                  <a:lnTo>
                    <a:pt x="37265" y="65252"/>
                  </a:lnTo>
                  <a:lnTo>
                    <a:pt x="37025" y="64990"/>
                  </a:lnTo>
                  <a:lnTo>
                    <a:pt x="36894" y="64925"/>
                  </a:lnTo>
                  <a:lnTo>
                    <a:pt x="36676" y="64990"/>
                  </a:lnTo>
                  <a:lnTo>
                    <a:pt x="36195" y="64139"/>
                  </a:lnTo>
                  <a:lnTo>
                    <a:pt x="33925" y="59947"/>
                  </a:lnTo>
                  <a:lnTo>
                    <a:pt x="32659" y="57306"/>
                  </a:lnTo>
                  <a:lnTo>
                    <a:pt x="32353" y="56498"/>
                  </a:lnTo>
                  <a:lnTo>
                    <a:pt x="31938" y="54948"/>
                  </a:lnTo>
                  <a:lnTo>
                    <a:pt x="31065" y="52503"/>
                  </a:lnTo>
                  <a:lnTo>
                    <a:pt x="30607" y="51564"/>
                  </a:lnTo>
                  <a:lnTo>
                    <a:pt x="30039" y="50691"/>
                  </a:lnTo>
                  <a:lnTo>
                    <a:pt x="29362" y="49971"/>
                  </a:lnTo>
                  <a:lnTo>
                    <a:pt x="28969" y="49665"/>
                  </a:lnTo>
                  <a:lnTo>
                    <a:pt x="30170" y="49643"/>
                  </a:lnTo>
                  <a:lnTo>
                    <a:pt x="35824" y="49360"/>
                  </a:lnTo>
                  <a:lnTo>
                    <a:pt x="38291" y="49119"/>
                  </a:lnTo>
                  <a:lnTo>
                    <a:pt x="39404" y="48923"/>
                  </a:lnTo>
                  <a:lnTo>
                    <a:pt x="39688" y="48836"/>
                  </a:lnTo>
                  <a:lnTo>
                    <a:pt x="43137" y="51892"/>
                  </a:lnTo>
                  <a:lnTo>
                    <a:pt x="48573" y="56629"/>
                  </a:lnTo>
                  <a:lnTo>
                    <a:pt x="48770" y="56826"/>
                  </a:lnTo>
                  <a:lnTo>
                    <a:pt x="49359" y="57502"/>
                  </a:lnTo>
                  <a:lnTo>
                    <a:pt x="49686" y="58048"/>
                  </a:lnTo>
                  <a:lnTo>
                    <a:pt x="50516" y="59467"/>
                  </a:lnTo>
                  <a:lnTo>
                    <a:pt x="51127" y="60078"/>
                  </a:lnTo>
                  <a:lnTo>
                    <a:pt x="51586" y="60384"/>
                  </a:lnTo>
                  <a:lnTo>
                    <a:pt x="51870" y="60471"/>
                  </a:lnTo>
                  <a:lnTo>
                    <a:pt x="52677" y="60668"/>
                  </a:lnTo>
                  <a:lnTo>
                    <a:pt x="53419" y="60973"/>
                  </a:lnTo>
                  <a:lnTo>
                    <a:pt x="54904" y="62043"/>
                  </a:lnTo>
                  <a:lnTo>
                    <a:pt x="56890" y="63462"/>
                  </a:lnTo>
                  <a:lnTo>
                    <a:pt x="60514" y="66191"/>
                  </a:lnTo>
                  <a:lnTo>
                    <a:pt x="61606" y="67086"/>
                  </a:lnTo>
                  <a:lnTo>
                    <a:pt x="62021" y="67479"/>
                  </a:lnTo>
                  <a:lnTo>
                    <a:pt x="62676" y="68374"/>
                  </a:lnTo>
                  <a:lnTo>
                    <a:pt x="63134" y="69269"/>
                  </a:lnTo>
                  <a:lnTo>
                    <a:pt x="63352" y="69967"/>
                  </a:lnTo>
                  <a:lnTo>
                    <a:pt x="63374" y="70164"/>
                  </a:lnTo>
                  <a:lnTo>
                    <a:pt x="63461" y="70535"/>
                  </a:lnTo>
                  <a:lnTo>
                    <a:pt x="63876" y="71212"/>
                  </a:lnTo>
                  <a:lnTo>
                    <a:pt x="64095" y="71779"/>
                  </a:lnTo>
                  <a:lnTo>
                    <a:pt x="64116" y="72107"/>
                  </a:lnTo>
                  <a:lnTo>
                    <a:pt x="64116" y="73067"/>
                  </a:lnTo>
                  <a:lnTo>
                    <a:pt x="64029" y="75272"/>
                  </a:lnTo>
                  <a:lnTo>
                    <a:pt x="63876" y="76473"/>
                  </a:lnTo>
                  <a:lnTo>
                    <a:pt x="63767" y="76800"/>
                  </a:lnTo>
                  <a:lnTo>
                    <a:pt x="63396" y="77281"/>
                  </a:lnTo>
                  <a:lnTo>
                    <a:pt x="62763" y="77957"/>
                  </a:lnTo>
                  <a:lnTo>
                    <a:pt x="62676" y="78350"/>
                  </a:lnTo>
                  <a:lnTo>
                    <a:pt x="62741" y="78634"/>
                  </a:lnTo>
                  <a:lnTo>
                    <a:pt x="62828" y="78787"/>
                  </a:lnTo>
                  <a:lnTo>
                    <a:pt x="62959" y="78940"/>
                  </a:lnTo>
                  <a:lnTo>
                    <a:pt x="63265" y="79180"/>
                  </a:lnTo>
                  <a:lnTo>
                    <a:pt x="63702" y="79311"/>
                  </a:lnTo>
                  <a:lnTo>
                    <a:pt x="64182" y="79333"/>
                  </a:lnTo>
                  <a:lnTo>
                    <a:pt x="64728" y="79223"/>
                  </a:lnTo>
                  <a:lnTo>
                    <a:pt x="65339" y="78940"/>
                  </a:lnTo>
                  <a:lnTo>
                    <a:pt x="65950" y="78525"/>
                  </a:lnTo>
                  <a:lnTo>
                    <a:pt x="66583" y="77914"/>
                  </a:lnTo>
                  <a:lnTo>
                    <a:pt x="66911" y="77543"/>
                  </a:lnTo>
                  <a:lnTo>
                    <a:pt x="67194" y="77128"/>
                  </a:lnTo>
                  <a:lnTo>
                    <a:pt x="67609" y="76407"/>
                  </a:lnTo>
                  <a:lnTo>
                    <a:pt x="67937" y="75403"/>
                  </a:lnTo>
                  <a:lnTo>
                    <a:pt x="68089" y="74246"/>
                  </a:lnTo>
                  <a:lnTo>
                    <a:pt x="68242" y="73482"/>
                  </a:lnTo>
                  <a:lnTo>
                    <a:pt x="68439" y="73002"/>
                  </a:lnTo>
                  <a:lnTo>
                    <a:pt x="68613" y="72784"/>
                  </a:lnTo>
                  <a:lnTo>
                    <a:pt x="69028" y="72303"/>
                  </a:lnTo>
                  <a:lnTo>
                    <a:pt x="69923" y="71124"/>
                  </a:lnTo>
                  <a:lnTo>
                    <a:pt x="70403" y="70186"/>
                  </a:lnTo>
                  <a:lnTo>
                    <a:pt x="70578" y="69596"/>
                  </a:lnTo>
                  <a:lnTo>
                    <a:pt x="70513" y="69051"/>
                  </a:lnTo>
                  <a:lnTo>
                    <a:pt x="70207" y="68592"/>
                  </a:lnTo>
                  <a:lnTo>
                    <a:pt x="69923" y="68417"/>
                  </a:lnTo>
                  <a:lnTo>
                    <a:pt x="69334" y="68090"/>
                  </a:lnTo>
                  <a:lnTo>
                    <a:pt x="68395" y="67719"/>
                  </a:lnTo>
                  <a:lnTo>
                    <a:pt x="67413" y="67522"/>
                  </a:lnTo>
                  <a:lnTo>
                    <a:pt x="66954" y="67501"/>
                  </a:lnTo>
                  <a:lnTo>
                    <a:pt x="66758" y="67435"/>
                  </a:lnTo>
                  <a:lnTo>
                    <a:pt x="66430" y="67195"/>
                  </a:lnTo>
                  <a:lnTo>
                    <a:pt x="66103" y="66715"/>
                  </a:lnTo>
                  <a:lnTo>
                    <a:pt x="65928" y="66627"/>
                  </a:lnTo>
                  <a:lnTo>
                    <a:pt x="65710" y="66627"/>
                  </a:lnTo>
                  <a:lnTo>
                    <a:pt x="65339" y="66234"/>
                  </a:lnTo>
                  <a:lnTo>
                    <a:pt x="63440" y="64095"/>
                  </a:lnTo>
                  <a:lnTo>
                    <a:pt x="62130" y="62370"/>
                  </a:lnTo>
                  <a:lnTo>
                    <a:pt x="61628" y="61563"/>
                  </a:lnTo>
                  <a:lnTo>
                    <a:pt x="61147" y="60755"/>
                  </a:lnTo>
                  <a:lnTo>
                    <a:pt x="59794" y="58987"/>
                  </a:lnTo>
                  <a:lnTo>
                    <a:pt x="58069" y="57218"/>
                  </a:lnTo>
                  <a:lnTo>
                    <a:pt x="56519" y="56040"/>
                  </a:lnTo>
                  <a:lnTo>
                    <a:pt x="55406" y="55385"/>
                  </a:lnTo>
                  <a:lnTo>
                    <a:pt x="54817" y="55101"/>
                  </a:lnTo>
                  <a:lnTo>
                    <a:pt x="54751" y="55079"/>
                  </a:lnTo>
                  <a:lnTo>
                    <a:pt x="54511" y="54730"/>
                  </a:lnTo>
                  <a:lnTo>
                    <a:pt x="54336" y="54271"/>
                  </a:lnTo>
                  <a:lnTo>
                    <a:pt x="54293" y="53966"/>
                  </a:lnTo>
                  <a:lnTo>
                    <a:pt x="54162" y="53464"/>
                  </a:lnTo>
                  <a:lnTo>
                    <a:pt x="53201" y="51368"/>
                  </a:lnTo>
                  <a:lnTo>
                    <a:pt x="51608" y="48639"/>
                  </a:lnTo>
                  <a:lnTo>
                    <a:pt x="50189" y="46587"/>
                  </a:lnTo>
                  <a:lnTo>
                    <a:pt x="49206" y="45386"/>
                  </a:lnTo>
                  <a:lnTo>
                    <a:pt x="48726" y="44906"/>
                  </a:lnTo>
                  <a:lnTo>
                    <a:pt x="48813" y="44819"/>
                  </a:lnTo>
                  <a:lnTo>
                    <a:pt x="49512" y="43967"/>
                  </a:lnTo>
                  <a:lnTo>
                    <a:pt x="50145" y="42767"/>
                  </a:lnTo>
                  <a:lnTo>
                    <a:pt x="50472" y="41763"/>
                  </a:lnTo>
                  <a:lnTo>
                    <a:pt x="50625" y="40606"/>
                  </a:lnTo>
                  <a:lnTo>
                    <a:pt x="50560" y="39274"/>
                  </a:lnTo>
                  <a:lnTo>
                    <a:pt x="50385" y="38532"/>
                  </a:lnTo>
                  <a:lnTo>
                    <a:pt x="50189" y="37811"/>
                  </a:lnTo>
                  <a:lnTo>
                    <a:pt x="49774" y="36567"/>
                  </a:lnTo>
                  <a:lnTo>
                    <a:pt x="49315" y="35541"/>
                  </a:lnTo>
                  <a:lnTo>
                    <a:pt x="48835" y="34689"/>
                  </a:lnTo>
                  <a:lnTo>
                    <a:pt x="48071" y="33707"/>
                  </a:lnTo>
                  <a:lnTo>
                    <a:pt x="47045" y="32834"/>
                  </a:lnTo>
                  <a:lnTo>
                    <a:pt x="46543" y="32506"/>
                  </a:lnTo>
                  <a:lnTo>
                    <a:pt x="46041" y="32179"/>
                  </a:lnTo>
                  <a:lnTo>
                    <a:pt x="44971" y="31131"/>
                  </a:lnTo>
                  <a:lnTo>
                    <a:pt x="43967" y="29581"/>
                  </a:lnTo>
                  <a:lnTo>
                    <a:pt x="43290" y="28075"/>
                  </a:lnTo>
                  <a:lnTo>
                    <a:pt x="42919" y="26896"/>
                  </a:lnTo>
                  <a:lnTo>
                    <a:pt x="42744" y="26263"/>
                  </a:lnTo>
                  <a:lnTo>
                    <a:pt x="42570" y="25586"/>
                  </a:lnTo>
                  <a:lnTo>
                    <a:pt x="42002" y="23993"/>
                  </a:lnTo>
                  <a:lnTo>
                    <a:pt x="40823" y="21395"/>
                  </a:lnTo>
                  <a:lnTo>
                    <a:pt x="38182" y="16374"/>
                  </a:lnTo>
                  <a:lnTo>
                    <a:pt x="37440" y="14911"/>
                  </a:lnTo>
                  <a:lnTo>
                    <a:pt x="37287" y="14562"/>
                  </a:lnTo>
                  <a:lnTo>
                    <a:pt x="37199" y="14060"/>
                  </a:lnTo>
                  <a:lnTo>
                    <a:pt x="37287" y="13754"/>
                  </a:lnTo>
                  <a:lnTo>
                    <a:pt x="37505" y="13601"/>
                  </a:lnTo>
                  <a:lnTo>
                    <a:pt x="37658" y="13601"/>
                  </a:lnTo>
                  <a:lnTo>
                    <a:pt x="38357" y="13514"/>
                  </a:lnTo>
                  <a:lnTo>
                    <a:pt x="40932" y="12794"/>
                  </a:lnTo>
                  <a:lnTo>
                    <a:pt x="42308" y="12204"/>
                  </a:lnTo>
                  <a:lnTo>
                    <a:pt x="43159" y="11724"/>
                  </a:lnTo>
                  <a:lnTo>
                    <a:pt x="43552" y="11462"/>
                  </a:lnTo>
                  <a:lnTo>
                    <a:pt x="44818" y="10501"/>
                  </a:lnTo>
                  <a:lnTo>
                    <a:pt x="45932" y="9716"/>
                  </a:lnTo>
                  <a:lnTo>
                    <a:pt x="46477" y="9497"/>
                  </a:lnTo>
                  <a:lnTo>
                    <a:pt x="46761" y="9475"/>
                  </a:lnTo>
                  <a:lnTo>
                    <a:pt x="47307" y="9454"/>
                  </a:lnTo>
                  <a:lnTo>
                    <a:pt x="48246" y="9519"/>
                  </a:lnTo>
                  <a:lnTo>
                    <a:pt x="49097" y="9737"/>
                  </a:lnTo>
                  <a:lnTo>
                    <a:pt x="49621" y="9934"/>
                  </a:lnTo>
                  <a:lnTo>
                    <a:pt x="50778" y="10392"/>
                  </a:lnTo>
                  <a:lnTo>
                    <a:pt x="53660" y="11222"/>
                  </a:lnTo>
                  <a:lnTo>
                    <a:pt x="55515" y="11768"/>
                  </a:lnTo>
                  <a:lnTo>
                    <a:pt x="57349" y="12313"/>
                  </a:lnTo>
                  <a:lnTo>
                    <a:pt x="59183" y="13077"/>
                  </a:lnTo>
                  <a:lnTo>
                    <a:pt x="60078" y="13645"/>
                  </a:lnTo>
                  <a:lnTo>
                    <a:pt x="60471" y="14016"/>
                  </a:lnTo>
                  <a:lnTo>
                    <a:pt x="61278" y="14977"/>
                  </a:lnTo>
                  <a:lnTo>
                    <a:pt x="62763" y="16876"/>
                  </a:lnTo>
                  <a:lnTo>
                    <a:pt x="63418" y="17574"/>
                  </a:lnTo>
                  <a:lnTo>
                    <a:pt x="63789" y="17815"/>
                  </a:lnTo>
                  <a:lnTo>
                    <a:pt x="63964" y="17858"/>
                  </a:lnTo>
                  <a:lnTo>
                    <a:pt x="64247" y="17880"/>
                  </a:lnTo>
                  <a:lnTo>
                    <a:pt x="64749" y="18077"/>
                  </a:lnTo>
                  <a:lnTo>
                    <a:pt x="65513" y="18469"/>
                  </a:lnTo>
                  <a:lnTo>
                    <a:pt x="66081" y="18731"/>
                  </a:lnTo>
                  <a:lnTo>
                    <a:pt x="66649" y="19015"/>
                  </a:lnTo>
                  <a:lnTo>
                    <a:pt x="67544" y="19386"/>
                  </a:lnTo>
                  <a:lnTo>
                    <a:pt x="68024" y="19277"/>
                  </a:lnTo>
                  <a:lnTo>
                    <a:pt x="68395" y="19037"/>
                  </a:lnTo>
                  <a:lnTo>
                    <a:pt x="68592" y="18841"/>
                  </a:lnTo>
                  <a:lnTo>
                    <a:pt x="68788" y="18600"/>
                  </a:lnTo>
                  <a:lnTo>
                    <a:pt x="69050" y="18077"/>
                  </a:lnTo>
                  <a:lnTo>
                    <a:pt x="69268" y="17160"/>
                  </a:lnTo>
                  <a:lnTo>
                    <a:pt x="69159" y="15129"/>
                  </a:lnTo>
                  <a:lnTo>
                    <a:pt x="69006" y="14082"/>
                  </a:lnTo>
                  <a:lnTo>
                    <a:pt x="68919" y="13667"/>
                  </a:lnTo>
                  <a:lnTo>
                    <a:pt x="68504" y="13012"/>
                  </a:lnTo>
                  <a:lnTo>
                    <a:pt x="67784" y="12553"/>
                  </a:lnTo>
                  <a:lnTo>
                    <a:pt x="66714" y="12182"/>
                  </a:lnTo>
                  <a:lnTo>
                    <a:pt x="66037" y="12008"/>
                  </a:lnTo>
                  <a:lnTo>
                    <a:pt x="64771" y="11789"/>
                  </a:lnTo>
                  <a:lnTo>
                    <a:pt x="63309" y="11506"/>
                  </a:lnTo>
                  <a:lnTo>
                    <a:pt x="61977" y="10938"/>
                  </a:lnTo>
                  <a:lnTo>
                    <a:pt x="61038" y="10414"/>
                  </a:lnTo>
                  <a:lnTo>
                    <a:pt x="58550" y="9017"/>
                  </a:lnTo>
                  <a:lnTo>
                    <a:pt x="52503" y="6004"/>
                  </a:lnTo>
                  <a:lnTo>
                    <a:pt x="51193" y="5306"/>
                  </a:lnTo>
                  <a:lnTo>
                    <a:pt x="50800" y="5109"/>
                  </a:lnTo>
                  <a:lnTo>
                    <a:pt x="49599" y="4760"/>
                  </a:lnTo>
                  <a:lnTo>
                    <a:pt x="47962" y="4564"/>
                  </a:lnTo>
                  <a:lnTo>
                    <a:pt x="45975" y="4673"/>
                  </a:lnTo>
                  <a:lnTo>
                    <a:pt x="44884" y="4891"/>
                  </a:lnTo>
                  <a:lnTo>
                    <a:pt x="42613" y="5480"/>
                  </a:lnTo>
                  <a:lnTo>
                    <a:pt x="38815" y="6681"/>
                  </a:lnTo>
                  <a:lnTo>
                    <a:pt x="38051" y="6834"/>
                  </a:lnTo>
                  <a:lnTo>
                    <a:pt x="37549" y="6878"/>
                  </a:lnTo>
                  <a:lnTo>
                    <a:pt x="36654" y="7183"/>
                  </a:lnTo>
                  <a:lnTo>
                    <a:pt x="36261" y="7467"/>
                  </a:lnTo>
                  <a:lnTo>
                    <a:pt x="36239" y="7620"/>
                  </a:lnTo>
                  <a:lnTo>
                    <a:pt x="35802" y="7576"/>
                  </a:lnTo>
                  <a:lnTo>
                    <a:pt x="33445" y="7598"/>
                  </a:lnTo>
                  <a:lnTo>
                    <a:pt x="32200" y="7838"/>
                  </a:lnTo>
                  <a:lnTo>
                    <a:pt x="31436" y="8100"/>
                  </a:lnTo>
                  <a:lnTo>
                    <a:pt x="31131" y="8297"/>
                  </a:lnTo>
                  <a:lnTo>
                    <a:pt x="30105" y="9061"/>
                  </a:lnTo>
                  <a:lnTo>
                    <a:pt x="29275" y="9868"/>
                  </a:lnTo>
                  <a:lnTo>
                    <a:pt x="28729" y="10261"/>
                  </a:lnTo>
                  <a:lnTo>
                    <a:pt x="28380" y="10436"/>
                  </a:lnTo>
                  <a:lnTo>
                    <a:pt x="27703" y="10698"/>
                  </a:lnTo>
                  <a:lnTo>
                    <a:pt x="26677" y="10807"/>
                  </a:lnTo>
                  <a:lnTo>
                    <a:pt x="26262" y="10742"/>
                  </a:lnTo>
                  <a:lnTo>
                    <a:pt x="25891" y="10589"/>
                  </a:lnTo>
                  <a:lnTo>
                    <a:pt x="24603" y="9737"/>
                  </a:lnTo>
                  <a:lnTo>
                    <a:pt x="24167" y="9301"/>
                  </a:lnTo>
                  <a:lnTo>
                    <a:pt x="23861" y="8777"/>
                  </a:lnTo>
                  <a:lnTo>
                    <a:pt x="23796" y="8187"/>
                  </a:lnTo>
                  <a:lnTo>
                    <a:pt x="23861" y="7860"/>
                  </a:lnTo>
                  <a:lnTo>
                    <a:pt x="24058" y="7183"/>
                  </a:lnTo>
                  <a:lnTo>
                    <a:pt x="24189" y="6004"/>
                  </a:lnTo>
                  <a:lnTo>
                    <a:pt x="24145" y="5153"/>
                  </a:lnTo>
                  <a:lnTo>
                    <a:pt x="23948" y="4258"/>
                  </a:lnTo>
                  <a:lnTo>
                    <a:pt x="23577" y="3363"/>
                  </a:lnTo>
                  <a:lnTo>
                    <a:pt x="23010" y="2490"/>
                  </a:lnTo>
                  <a:lnTo>
                    <a:pt x="22202" y="1616"/>
                  </a:lnTo>
                  <a:lnTo>
                    <a:pt x="21678" y="1202"/>
                  </a:lnTo>
                  <a:lnTo>
                    <a:pt x="21132" y="831"/>
                  </a:lnTo>
                  <a:lnTo>
                    <a:pt x="19975" y="307"/>
                  </a:lnTo>
                  <a:lnTo>
                    <a:pt x="18753" y="45"/>
                  </a:lnTo>
                  <a:lnTo>
                    <a:pt x="17552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977198" y="3639249"/>
              <a:ext cx="592853" cy="592853"/>
            </a:xfrm>
            <a:custGeom>
              <a:rect b="b" l="l" r="r" t="t"/>
              <a:pathLst>
                <a:path extrusionOk="0" h="13165" w="13165">
                  <a:moveTo>
                    <a:pt x="5960" y="1"/>
                  </a:moveTo>
                  <a:lnTo>
                    <a:pt x="4716" y="241"/>
                  </a:lnTo>
                  <a:lnTo>
                    <a:pt x="3537" y="721"/>
                  </a:lnTo>
                  <a:lnTo>
                    <a:pt x="2446" y="1420"/>
                  </a:lnTo>
                  <a:lnTo>
                    <a:pt x="1507" y="2337"/>
                  </a:lnTo>
                  <a:lnTo>
                    <a:pt x="1114" y="2883"/>
                  </a:lnTo>
                  <a:lnTo>
                    <a:pt x="743" y="3450"/>
                  </a:lnTo>
                  <a:lnTo>
                    <a:pt x="241" y="4673"/>
                  </a:lnTo>
                  <a:lnTo>
                    <a:pt x="1" y="5939"/>
                  </a:lnTo>
                  <a:lnTo>
                    <a:pt x="1" y="7205"/>
                  </a:lnTo>
                  <a:lnTo>
                    <a:pt x="241" y="8449"/>
                  </a:lnTo>
                  <a:lnTo>
                    <a:pt x="721" y="9628"/>
                  </a:lnTo>
                  <a:lnTo>
                    <a:pt x="1420" y="10720"/>
                  </a:lnTo>
                  <a:lnTo>
                    <a:pt x="2337" y="11658"/>
                  </a:lnTo>
                  <a:lnTo>
                    <a:pt x="2882" y="12051"/>
                  </a:lnTo>
                  <a:lnTo>
                    <a:pt x="3450" y="12422"/>
                  </a:lnTo>
                  <a:lnTo>
                    <a:pt x="4672" y="12925"/>
                  </a:lnTo>
                  <a:lnTo>
                    <a:pt x="5939" y="13165"/>
                  </a:lnTo>
                  <a:lnTo>
                    <a:pt x="7205" y="13165"/>
                  </a:lnTo>
                  <a:lnTo>
                    <a:pt x="8449" y="12925"/>
                  </a:lnTo>
                  <a:lnTo>
                    <a:pt x="9628" y="12444"/>
                  </a:lnTo>
                  <a:lnTo>
                    <a:pt x="10719" y="11746"/>
                  </a:lnTo>
                  <a:lnTo>
                    <a:pt x="11658" y="10829"/>
                  </a:lnTo>
                  <a:lnTo>
                    <a:pt x="12051" y="10283"/>
                  </a:lnTo>
                  <a:lnTo>
                    <a:pt x="12422" y="9715"/>
                  </a:lnTo>
                  <a:lnTo>
                    <a:pt x="12924" y="8493"/>
                  </a:lnTo>
                  <a:lnTo>
                    <a:pt x="13164" y="7227"/>
                  </a:lnTo>
                  <a:lnTo>
                    <a:pt x="13164" y="5961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46"/>
                  </a:lnTo>
                  <a:lnTo>
                    <a:pt x="10829" y="1507"/>
                  </a:lnTo>
                  <a:lnTo>
                    <a:pt x="10283" y="1114"/>
                  </a:lnTo>
                  <a:lnTo>
                    <a:pt x="9715" y="743"/>
                  </a:lnTo>
                  <a:lnTo>
                    <a:pt x="8493" y="241"/>
                  </a:lnTo>
                  <a:lnTo>
                    <a:pt x="722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9" name="Google Shape;599;p35"/>
          <p:cNvSpPr txBox="1"/>
          <p:nvPr>
            <p:ph type="title"/>
          </p:nvPr>
        </p:nvSpPr>
        <p:spPr>
          <a:xfrm>
            <a:off x="4373975" y="1698625"/>
            <a:ext cx="3452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SIMULATION IDEA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6"/>
          <p:cNvSpPr txBox="1"/>
          <p:nvPr>
            <p:ph idx="1" type="subTitle"/>
          </p:nvPr>
        </p:nvSpPr>
        <p:spPr>
          <a:xfrm>
            <a:off x="720000" y="2568957"/>
            <a:ext cx="3852000" cy="19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Revenue Maximization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Spectator Experience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Operational Efficiency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Scalability and Planning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Resource Management</a:t>
            </a:r>
            <a:endParaRPr/>
          </a:p>
        </p:txBody>
      </p:sp>
      <p:grpSp>
        <p:nvGrpSpPr>
          <p:cNvPr id="605" name="Google Shape;605;p36"/>
          <p:cNvGrpSpPr/>
          <p:nvPr/>
        </p:nvGrpSpPr>
        <p:grpSpPr>
          <a:xfrm>
            <a:off x="4492433" y="442531"/>
            <a:ext cx="4580291" cy="6478912"/>
            <a:chOff x="1542075" y="922500"/>
            <a:chExt cx="1774825" cy="2510525"/>
          </a:xfrm>
        </p:grpSpPr>
        <p:sp>
          <p:nvSpPr>
            <p:cNvPr id="606" name="Google Shape;606;p36"/>
            <p:cNvSpPr/>
            <p:nvPr/>
          </p:nvSpPr>
          <p:spPr>
            <a:xfrm>
              <a:off x="1542075" y="1053475"/>
              <a:ext cx="1774825" cy="2379550"/>
            </a:xfrm>
            <a:custGeom>
              <a:rect b="b" l="l" r="r" t="t"/>
              <a:pathLst>
                <a:path extrusionOk="0" h="95182" w="70993">
                  <a:moveTo>
                    <a:pt x="12684" y="1"/>
                  </a:moveTo>
                  <a:lnTo>
                    <a:pt x="12073" y="132"/>
                  </a:lnTo>
                  <a:lnTo>
                    <a:pt x="11549" y="394"/>
                  </a:lnTo>
                  <a:lnTo>
                    <a:pt x="10981" y="830"/>
                  </a:lnTo>
                  <a:lnTo>
                    <a:pt x="10501" y="1507"/>
                  </a:lnTo>
                  <a:lnTo>
                    <a:pt x="10173" y="2489"/>
                  </a:lnTo>
                  <a:lnTo>
                    <a:pt x="10042" y="3799"/>
                  </a:lnTo>
                  <a:lnTo>
                    <a:pt x="10130" y="4629"/>
                  </a:lnTo>
                  <a:lnTo>
                    <a:pt x="10261" y="4978"/>
                  </a:lnTo>
                  <a:lnTo>
                    <a:pt x="11287" y="7598"/>
                  </a:lnTo>
                  <a:lnTo>
                    <a:pt x="11658" y="8864"/>
                  </a:lnTo>
                  <a:lnTo>
                    <a:pt x="11811" y="9453"/>
                  </a:lnTo>
                  <a:lnTo>
                    <a:pt x="12313" y="10807"/>
                  </a:lnTo>
                  <a:lnTo>
                    <a:pt x="13011" y="12204"/>
                  </a:lnTo>
                  <a:lnTo>
                    <a:pt x="13819" y="13514"/>
                  </a:lnTo>
                  <a:lnTo>
                    <a:pt x="14234" y="14081"/>
                  </a:lnTo>
                  <a:lnTo>
                    <a:pt x="14649" y="14583"/>
                  </a:lnTo>
                  <a:lnTo>
                    <a:pt x="15216" y="15522"/>
                  </a:lnTo>
                  <a:lnTo>
                    <a:pt x="15544" y="16461"/>
                  </a:lnTo>
                  <a:lnTo>
                    <a:pt x="15696" y="17552"/>
                  </a:lnTo>
                  <a:lnTo>
                    <a:pt x="15718" y="18207"/>
                  </a:lnTo>
                  <a:lnTo>
                    <a:pt x="15740" y="18818"/>
                  </a:lnTo>
                  <a:lnTo>
                    <a:pt x="15915" y="19779"/>
                  </a:lnTo>
                  <a:lnTo>
                    <a:pt x="16351" y="20936"/>
                  </a:lnTo>
                  <a:lnTo>
                    <a:pt x="16613" y="22027"/>
                  </a:lnTo>
                  <a:lnTo>
                    <a:pt x="16810" y="23425"/>
                  </a:lnTo>
                  <a:lnTo>
                    <a:pt x="17072" y="25957"/>
                  </a:lnTo>
                  <a:lnTo>
                    <a:pt x="17399" y="27463"/>
                  </a:lnTo>
                  <a:lnTo>
                    <a:pt x="17661" y="28031"/>
                  </a:lnTo>
                  <a:lnTo>
                    <a:pt x="17967" y="28555"/>
                  </a:lnTo>
                  <a:lnTo>
                    <a:pt x="18818" y="29996"/>
                  </a:lnTo>
                  <a:lnTo>
                    <a:pt x="19691" y="32069"/>
                  </a:lnTo>
                  <a:lnTo>
                    <a:pt x="20259" y="34231"/>
                  </a:lnTo>
                  <a:lnTo>
                    <a:pt x="20565" y="35933"/>
                  </a:lnTo>
                  <a:lnTo>
                    <a:pt x="20674" y="36916"/>
                  </a:lnTo>
                  <a:lnTo>
                    <a:pt x="21219" y="42242"/>
                  </a:lnTo>
                  <a:lnTo>
                    <a:pt x="20717" y="42810"/>
                  </a:lnTo>
                  <a:lnTo>
                    <a:pt x="18447" y="45823"/>
                  </a:lnTo>
                  <a:lnTo>
                    <a:pt x="17552" y="47460"/>
                  </a:lnTo>
                  <a:lnTo>
                    <a:pt x="17246" y="48420"/>
                  </a:lnTo>
                  <a:lnTo>
                    <a:pt x="17246" y="48813"/>
                  </a:lnTo>
                  <a:lnTo>
                    <a:pt x="17268" y="49185"/>
                  </a:lnTo>
                  <a:lnTo>
                    <a:pt x="17508" y="49730"/>
                  </a:lnTo>
                  <a:lnTo>
                    <a:pt x="18141" y="50342"/>
                  </a:lnTo>
                  <a:lnTo>
                    <a:pt x="19473" y="51193"/>
                  </a:lnTo>
                  <a:lnTo>
                    <a:pt x="20696" y="52284"/>
                  </a:lnTo>
                  <a:lnTo>
                    <a:pt x="21569" y="53376"/>
                  </a:lnTo>
                  <a:lnTo>
                    <a:pt x="22027" y="54075"/>
                  </a:lnTo>
                  <a:lnTo>
                    <a:pt x="21984" y="54227"/>
                  </a:lnTo>
                  <a:lnTo>
                    <a:pt x="21569" y="54795"/>
                  </a:lnTo>
                  <a:lnTo>
                    <a:pt x="21023" y="55013"/>
                  </a:lnTo>
                  <a:lnTo>
                    <a:pt x="20630" y="54948"/>
                  </a:lnTo>
                  <a:lnTo>
                    <a:pt x="19975" y="54729"/>
                  </a:lnTo>
                  <a:lnTo>
                    <a:pt x="17006" y="53332"/>
                  </a:lnTo>
                  <a:lnTo>
                    <a:pt x="13208" y="51302"/>
                  </a:lnTo>
                  <a:lnTo>
                    <a:pt x="10588" y="49687"/>
                  </a:lnTo>
                  <a:lnTo>
                    <a:pt x="9256" y="48726"/>
                  </a:lnTo>
                  <a:lnTo>
                    <a:pt x="8776" y="48289"/>
                  </a:lnTo>
                  <a:lnTo>
                    <a:pt x="8340" y="47897"/>
                  </a:lnTo>
                  <a:lnTo>
                    <a:pt x="7335" y="47242"/>
                  </a:lnTo>
                  <a:lnTo>
                    <a:pt x="6200" y="46740"/>
                  </a:lnTo>
                  <a:lnTo>
                    <a:pt x="5021" y="46390"/>
                  </a:lnTo>
                  <a:lnTo>
                    <a:pt x="3843" y="46237"/>
                  </a:lnTo>
                  <a:lnTo>
                    <a:pt x="2751" y="46259"/>
                  </a:lnTo>
                  <a:lnTo>
                    <a:pt x="1790" y="46456"/>
                  </a:lnTo>
                  <a:lnTo>
                    <a:pt x="1026" y="46870"/>
                  </a:lnTo>
                  <a:lnTo>
                    <a:pt x="764" y="47154"/>
                  </a:lnTo>
                  <a:lnTo>
                    <a:pt x="524" y="47460"/>
                  </a:lnTo>
                  <a:lnTo>
                    <a:pt x="175" y="48049"/>
                  </a:lnTo>
                  <a:lnTo>
                    <a:pt x="0" y="48617"/>
                  </a:lnTo>
                  <a:lnTo>
                    <a:pt x="0" y="49185"/>
                  </a:lnTo>
                  <a:lnTo>
                    <a:pt x="131" y="49752"/>
                  </a:lnTo>
                  <a:lnTo>
                    <a:pt x="393" y="50298"/>
                  </a:lnTo>
                  <a:lnTo>
                    <a:pt x="1026" y="51127"/>
                  </a:lnTo>
                  <a:lnTo>
                    <a:pt x="1616" y="51673"/>
                  </a:lnTo>
                  <a:lnTo>
                    <a:pt x="2271" y="52306"/>
                  </a:lnTo>
                  <a:lnTo>
                    <a:pt x="3821" y="53965"/>
                  </a:lnTo>
                  <a:lnTo>
                    <a:pt x="5916" y="56432"/>
                  </a:lnTo>
                  <a:lnTo>
                    <a:pt x="6309" y="56891"/>
                  </a:lnTo>
                  <a:lnTo>
                    <a:pt x="5676" y="57742"/>
                  </a:lnTo>
                  <a:lnTo>
                    <a:pt x="6244" y="58310"/>
                  </a:lnTo>
                  <a:lnTo>
                    <a:pt x="9344" y="61213"/>
                  </a:lnTo>
                  <a:lnTo>
                    <a:pt x="11592" y="63156"/>
                  </a:lnTo>
                  <a:lnTo>
                    <a:pt x="12553" y="63855"/>
                  </a:lnTo>
                  <a:lnTo>
                    <a:pt x="12706" y="63964"/>
                  </a:lnTo>
                  <a:lnTo>
                    <a:pt x="13623" y="64335"/>
                  </a:lnTo>
                  <a:lnTo>
                    <a:pt x="14212" y="64357"/>
                  </a:lnTo>
                  <a:lnTo>
                    <a:pt x="14605" y="64247"/>
                  </a:lnTo>
                  <a:lnTo>
                    <a:pt x="14823" y="64160"/>
                  </a:lnTo>
                  <a:lnTo>
                    <a:pt x="15020" y="64291"/>
                  </a:lnTo>
                  <a:lnTo>
                    <a:pt x="16460" y="64771"/>
                  </a:lnTo>
                  <a:lnTo>
                    <a:pt x="17465" y="64837"/>
                  </a:lnTo>
                  <a:lnTo>
                    <a:pt x="18185" y="64771"/>
                  </a:lnTo>
                  <a:lnTo>
                    <a:pt x="18578" y="64662"/>
                  </a:lnTo>
                  <a:lnTo>
                    <a:pt x="18905" y="64706"/>
                  </a:lnTo>
                  <a:lnTo>
                    <a:pt x="20499" y="65055"/>
                  </a:lnTo>
                  <a:lnTo>
                    <a:pt x="21547" y="65404"/>
                  </a:lnTo>
                  <a:lnTo>
                    <a:pt x="21874" y="65601"/>
                  </a:lnTo>
                  <a:lnTo>
                    <a:pt x="24647" y="67151"/>
                  </a:lnTo>
                  <a:lnTo>
                    <a:pt x="35256" y="72958"/>
                  </a:lnTo>
                  <a:lnTo>
                    <a:pt x="39535" y="75403"/>
                  </a:lnTo>
                  <a:lnTo>
                    <a:pt x="41238" y="76451"/>
                  </a:lnTo>
                  <a:lnTo>
                    <a:pt x="41500" y="76713"/>
                  </a:lnTo>
                  <a:lnTo>
                    <a:pt x="41784" y="76996"/>
                  </a:lnTo>
                  <a:lnTo>
                    <a:pt x="42329" y="77433"/>
                  </a:lnTo>
                  <a:lnTo>
                    <a:pt x="42701" y="77957"/>
                  </a:lnTo>
                  <a:lnTo>
                    <a:pt x="43072" y="78808"/>
                  </a:lnTo>
                  <a:lnTo>
                    <a:pt x="43421" y="80118"/>
                  </a:lnTo>
                  <a:lnTo>
                    <a:pt x="43727" y="82061"/>
                  </a:lnTo>
                  <a:lnTo>
                    <a:pt x="43967" y="84746"/>
                  </a:lnTo>
                  <a:lnTo>
                    <a:pt x="44032" y="86471"/>
                  </a:lnTo>
                  <a:lnTo>
                    <a:pt x="43836" y="87082"/>
                  </a:lnTo>
                  <a:lnTo>
                    <a:pt x="42984" y="90029"/>
                  </a:lnTo>
                  <a:lnTo>
                    <a:pt x="42766" y="91383"/>
                  </a:lnTo>
                  <a:lnTo>
                    <a:pt x="42766" y="92059"/>
                  </a:lnTo>
                  <a:lnTo>
                    <a:pt x="42832" y="92278"/>
                  </a:lnTo>
                  <a:lnTo>
                    <a:pt x="43181" y="93064"/>
                  </a:lnTo>
                  <a:lnTo>
                    <a:pt x="43639" y="94177"/>
                  </a:lnTo>
                  <a:lnTo>
                    <a:pt x="43989" y="94701"/>
                  </a:lnTo>
                  <a:lnTo>
                    <a:pt x="44185" y="94854"/>
                  </a:lnTo>
                  <a:lnTo>
                    <a:pt x="44403" y="94963"/>
                  </a:lnTo>
                  <a:lnTo>
                    <a:pt x="45036" y="95094"/>
                  </a:lnTo>
                  <a:lnTo>
                    <a:pt x="45997" y="95181"/>
                  </a:lnTo>
                  <a:lnTo>
                    <a:pt x="46193" y="95181"/>
                  </a:lnTo>
                  <a:lnTo>
                    <a:pt x="46783" y="94897"/>
                  </a:lnTo>
                  <a:lnTo>
                    <a:pt x="50756" y="92911"/>
                  </a:lnTo>
                  <a:lnTo>
                    <a:pt x="52109" y="92103"/>
                  </a:lnTo>
                  <a:lnTo>
                    <a:pt x="52677" y="91666"/>
                  </a:lnTo>
                  <a:lnTo>
                    <a:pt x="54707" y="89898"/>
                  </a:lnTo>
                  <a:lnTo>
                    <a:pt x="57109" y="87584"/>
                  </a:lnTo>
                  <a:lnTo>
                    <a:pt x="59248" y="85336"/>
                  </a:lnTo>
                  <a:lnTo>
                    <a:pt x="59925" y="84462"/>
                  </a:lnTo>
                  <a:lnTo>
                    <a:pt x="60449" y="83742"/>
                  </a:lnTo>
                  <a:lnTo>
                    <a:pt x="61322" y="83000"/>
                  </a:lnTo>
                  <a:lnTo>
                    <a:pt x="62151" y="82541"/>
                  </a:lnTo>
                  <a:lnTo>
                    <a:pt x="63243" y="81734"/>
                  </a:lnTo>
                  <a:lnTo>
                    <a:pt x="63985" y="80991"/>
                  </a:lnTo>
                  <a:lnTo>
                    <a:pt x="64356" y="80555"/>
                  </a:lnTo>
                  <a:lnTo>
                    <a:pt x="64946" y="79682"/>
                  </a:lnTo>
                  <a:lnTo>
                    <a:pt x="65557" y="78306"/>
                  </a:lnTo>
                  <a:lnTo>
                    <a:pt x="66037" y="76560"/>
                  </a:lnTo>
                  <a:lnTo>
                    <a:pt x="66408" y="75381"/>
                  </a:lnTo>
                  <a:lnTo>
                    <a:pt x="66758" y="74682"/>
                  </a:lnTo>
                  <a:lnTo>
                    <a:pt x="66998" y="74377"/>
                  </a:lnTo>
                  <a:lnTo>
                    <a:pt x="66976" y="74311"/>
                  </a:lnTo>
                  <a:lnTo>
                    <a:pt x="66736" y="74028"/>
                  </a:lnTo>
                  <a:lnTo>
                    <a:pt x="66474" y="74006"/>
                  </a:lnTo>
                  <a:lnTo>
                    <a:pt x="66277" y="74115"/>
                  </a:lnTo>
                  <a:lnTo>
                    <a:pt x="66256" y="74028"/>
                  </a:lnTo>
                  <a:lnTo>
                    <a:pt x="66081" y="73766"/>
                  </a:lnTo>
                  <a:lnTo>
                    <a:pt x="65863" y="73700"/>
                  </a:lnTo>
                  <a:lnTo>
                    <a:pt x="65732" y="73766"/>
                  </a:lnTo>
                  <a:lnTo>
                    <a:pt x="65688" y="73766"/>
                  </a:lnTo>
                  <a:lnTo>
                    <a:pt x="65404" y="74006"/>
                  </a:lnTo>
                  <a:lnTo>
                    <a:pt x="65208" y="74377"/>
                  </a:lnTo>
                  <a:lnTo>
                    <a:pt x="65099" y="74661"/>
                  </a:lnTo>
                  <a:lnTo>
                    <a:pt x="65033" y="74661"/>
                  </a:lnTo>
                  <a:lnTo>
                    <a:pt x="64749" y="74901"/>
                  </a:lnTo>
                  <a:lnTo>
                    <a:pt x="64596" y="75315"/>
                  </a:lnTo>
                  <a:lnTo>
                    <a:pt x="64553" y="75643"/>
                  </a:lnTo>
                  <a:lnTo>
                    <a:pt x="64487" y="76058"/>
                  </a:lnTo>
                  <a:lnTo>
                    <a:pt x="63854" y="77302"/>
                  </a:lnTo>
                  <a:lnTo>
                    <a:pt x="63047" y="78263"/>
                  </a:lnTo>
                  <a:lnTo>
                    <a:pt x="62413" y="78765"/>
                  </a:lnTo>
                  <a:lnTo>
                    <a:pt x="61693" y="79070"/>
                  </a:lnTo>
                  <a:lnTo>
                    <a:pt x="60929" y="79114"/>
                  </a:lnTo>
                  <a:lnTo>
                    <a:pt x="60514" y="79005"/>
                  </a:lnTo>
                  <a:lnTo>
                    <a:pt x="60536" y="78918"/>
                  </a:lnTo>
                  <a:lnTo>
                    <a:pt x="60711" y="78263"/>
                  </a:lnTo>
                  <a:lnTo>
                    <a:pt x="60973" y="77935"/>
                  </a:lnTo>
                  <a:lnTo>
                    <a:pt x="61125" y="77739"/>
                  </a:lnTo>
                  <a:lnTo>
                    <a:pt x="61256" y="77171"/>
                  </a:lnTo>
                  <a:lnTo>
                    <a:pt x="61169" y="76582"/>
                  </a:lnTo>
                  <a:lnTo>
                    <a:pt x="60885" y="76276"/>
                  </a:lnTo>
                  <a:lnTo>
                    <a:pt x="60623" y="76189"/>
                  </a:lnTo>
                  <a:lnTo>
                    <a:pt x="60427" y="76189"/>
                  </a:lnTo>
                  <a:lnTo>
                    <a:pt x="60121" y="76232"/>
                  </a:lnTo>
                  <a:lnTo>
                    <a:pt x="59816" y="76516"/>
                  </a:lnTo>
                  <a:lnTo>
                    <a:pt x="59772" y="77215"/>
                  </a:lnTo>
                  <a:lnTo>
                    <a:pt x="59663" y="77761"/>
                  </a:lnTo>
                  <a:lnTo>
                    <a:pt x="59423" y="78306"/>
                  </a:lnTo>
                  <a:lnTo>
                    <a:pt x="58680" y="79267"/>
                  </a:lnTo>
                  <a:lnTo>
                    <a:pt x="58418" y="79551"/>
                  </a:lnTo>
                  <a:lnTo>
                    <a:pt x="58156" y="79834"/>
                  </a:lnTo>
                  <a:lnTo>
                    <a:pt x="57785" y="80795"/>
                  </a:lnTo>
                  <a:lnTo>
                    <a:pt x="57720" y="81603"/>
                  </a:lnTo>
                  <a:lnTo>
                    <a:pt x="57807" y="82061"/>
                  </a:lnTo>
                  <a:lnTo>
                    <a:pt x="57829" y="82170"/>
                  </a:lnTo>
                  <a:lnTo>
                    <a:pt x="57742" y="82454"/>
                  </a:lnTo>
                  <a:lnTo>
                    <a:pt x="57327" y="82934"/>
                  </a:lnTo>
                  <a:lnTo>
                    <a:pt x="55864" y="84113"/>
                  </a:lnTo>
                  <a:lnTo>
                    <a:pt x="51957" y="86449"/>
                  </a:lnTo>
                  <a:lnTo>
                    <a:pt x="51083" y="86907"/>
                  </a:lnTo>
                  <a:lnTo>
                    <a:pt x="51171" y="86755"/>
                  </a:lnTo>
                  <a:lnTo>
                    <a:pt x="51760" y="85925"/>
                  </a:lnTo>
                  <a:lnTo>
                    <a:pt x="52328" y="85336"/>
                  </a:lnTo>
                  <a:lnTo>
                    <a:pt x="52655" y="85117"/>
                  </a:lnTo>
                  <a:lnTo>
                    <a:pt x="53026" y="84834"/>
                  </a:lnTo>
                  <a:lnTo>
                    <a:pt x="53943" y="83633"/>
                  </a:lnTo>
                  <a:lnTo>
                    <a:pt x="54882" y="81821"/>
                  </a:lnTo>
                  <a:lnTo>
                    <a:pt x="55428" y="80140"/>
                  </a:lnTo>
                  <a:lnTo>
                    <a:pt x="55668" y="78918"/>
                  </a:lnTo>
                  <a:lnTo>
                    <a:pt x="55711" y="78284"/>
                  </a:lnTo>
                  <a:lnTo>
                    <a:pt x="55799" y="78088"/>
                  </a:lnTo>
                  <a:lnTo>
                    <a:pt x="56323" y="77149"/>
                  </a:lnTo>
                  <a:lnTo>
                    <a:pt x="56716" y="76582"/>
                  </a:lnTo>
                  <a:lnTo>
                    <a:pt x="56912" y="76429"/>
                  </a:lnTo>
                  <a:lnTo>
                    <a:pt x="57545" y="76211"/>
                  </a:lnTo>
                  <a:lnTo>
                    <a:pt x="59575" y="75752"/>
                  </a:lnTo>
                  <a:lnTo>
                    <a:pt x="59881" y="75687"/>
                  </a:lnTo>
                  <a:lnTo>
                    <a:pt x="59859" y="75337"/>
                  </a:lnTo>
                  <a:lnTo>
                    <a:pt x="59794" y="73635"/>
                  </a:lnTo>
                  <a:lnTo>
                    <a:pt x="59881" y="72565"/>
                  </a:lnTo>
                  <a:lnTo>
                    <a:pt x="59990" y="72259"/>
                  </a:lnTo>
                  <a:lnTo>
                    <a:pt x="60209" y="71975"/>
                  </a:lnTo>
                  <a:lnTo>
                    <a:pt x="61191" y="71168"/>
                  </a:lnTo>
                  <a:lnTo>
                    <a:pt x="62654" y="70316"/>
                  </a:lnTo>
                  <a:lnTo>
                    <a:pt x="63963" y="69814"/>
                  </a:lnTo>
                  <a:lnTo>
                    <a:pt x="64858" y="69596"/>
                  </a:lnTo>
                  <a:lnTo>
                    <a:pt x="65317" y="69552"/>
                  </a:lnTo>
                  <a:lnTo>
                    <a:pt x="65775" y="69509"/>
                  </a:lnTo>
                  <a:lnTo>
                    <a:pt x="66605" y="69312"/>
                  </a:lnTo>
                  <a:lnTo>
                    <a:pt x="67696" y="68832"/>
                  </a:lnTo>
                  <a:lnTo>
                    <a:pt x="68810" y="68024"/>
                  </a:lnTo>
                  <a:lnTo>
                    <a:pt x="69552" y="67260"/>
                  </a:lnTo>
                  <a:lnTo>
                    <a:pt x="69770" y="66998"/>
                  </a:lnTo>
                  <a:lnTo>
                    <a:pt x="70010" y="66692"/>
                  </a:lnTo>
                  <a:lnTo>
                    <a:pt x="70491" y="65928"/>
                  </a:lnTo>
                  <a:lnTo>
                    <a:pt x="70753" y="65274"/>
                  </a:lnTo>
                  <a:lnTo>
                    <a:pt x="70949" y="64531"/>
                  </a:lnTo>
                  <a:lnTo>
                    <a:pt x="70993" y="63658"/>
                  </a:lnTo>
                  <a:lnTo>
                    <a:pt x="70818" y="62719"/>
                  </a:lnTo>
                  <a:lnTo>
                    <a:pt x="70360" y="61715"/>
                  </a:lnTo>
                  <a:lnTo>
                    <a:pt x="70010" y="61169"/>
                  </a:lnTo>
                  <a:lnTo>
                    <a:pt x="69639" y="60645"/>
                  </a:lnTo>
                  <a:lnTo>
                    <a:pt x="68832" y="59729"/>
                  </a:lnTo>
                  <a:lnTo>
                    <a:pt x="68002" y="58965"/>
                  </a:lnTo>
                  <a:lnTo>
                    <a:pt x="67172" y="58353"/>
                  </a:lnTo>
                  <a:lnTo>
                    <a:pt x="66365" y="57895"/>
                  </a:lnTo>
                  <a:lnTo>
                    <a:pt x="65601" y="57611"/>
                  </a:lnTo>
                  <a:lnTo>
                    <a:pt x="64924" y="57480"/>
                  </a:lnTo>
                  <a:lnTo>
                    <a:pt x="64334" y="57502"/>
                  </a:lnTo>
                  <a:lnTo>
                    <a:pt x="64094" y="57567"/>
                  </a:lnTo>
                  <a:lnTo>
                    <a:pt x="63701" y="57633"/>
                  </a:lnTo>
                  <a:lnTo>
                    <a:pt x="61868" y="58004"/>
                  </a:lnTo>
                  <a:lnTo>
                    <a:pt x="61060" y="58288"/>
                  </a:lnTo>
                  <a:lnTo>
                    <a:pt x="60667" y="58484"/>
                  </a:lnTo>
                  <a:lnTo>
                    <a:pt x="60580" y="58615"/>
                  </a:lnTo>
                  <a:lnTo>
                    <a:pt x="60514" y="58746"/>
                  </a:lnTo>
                  <a:lnTo>
                    <a:pt x="60165" y="59314"/>
                  </a:lnTo>
                  <a:lnTo>
                    <a:pt x="59837" y="59598"/>
                  </a:lnTo>
                  <a:lnTo>
                    <a:pt x="59641" y="59619"/>
                  </a:lnTo>
                  <a:lnTo>
                    <a:pt x="58615" y="59641"/>
                  </a:lnTo>
                  <a:lnTo>
                    <a:pt x="58091" y="59685"/>
                  </a:lnTo>
                  <a:lnTo>
                    <a:pt x="57982" y="59467"/>
                  </a:lnTo>
                  <a:lnTo>
                    <a:pt x="57502" y="58288"/>
                  </a:lnTo>
                  <a:lnTo>
                    <a:pt x="57240" y="57327"/>
                  </a:lnTo>
                  <a:lnTo>
                    <a:pt x="57196" y="56847"/>
                  </a:lnTo>
                  <a:lnTo>
                    <a:pt x="57130" y="55581"/>
                  </a:lnTo>
                  <a:lnTo>
                    <a:pt x="57218" y="52437"/>
                  </a:lnTo>
                  <a:lnTo>
                    <a:pt x="57458" y="50211"/>
                  </a:lnTo>
                  <a:lnTo>
                    <a:pt x="57676" y="49206"/>
                  </a:lnTo>
                  <a:lnTo>
                    <a:pt x="57785" y="48661"/>
                  </a:lnTo>
                  <a:lnTo>
                    <a:pt x="57873" y="47132"/>
                  </a:lnTo>
                  <a:lnTo>
                    <a:pt x="57829" y="44207"/>
                  </a:lnTo>
                  <a:lnTo>
                    <a:pt x="57654" y="39972"/>
                  </a:lnTo>
                  <a:lnTo>
                    <a:pt x="57589" y="37418"/>
                  </a:lnTo>
                  <a:lnTo>
                    <a:pt x="57633" y="36305"/>
                  </a:lnTo>
                  <a:lnTo>
                    <a:pt x="57720" y="36021"/>
                  </a:lnTo>
                  <a:lnTo>
                    <a:pt x="58244" y="34776"/>
                  </a:lnTo>
                  <a:lnTo>
                    <a:pt x="59881" y="31174"/>
                  </a:lnTo>
                  <a:lnTo>
                    <a:pt x="60165" y="30432"/>
                  </a:lnTo>
                  <a:lnTo>
                    <a:pt x="60187" y="29865"/>
                  </a:lnTo>
                  <a:lnTo>
                    <a:pt x="60078" y="28184"/>
                  </a:lnTo>
                  <a:lnTo>
                    <a:pt x="59859" y="27114"/>
                  </a:lnTo>
                  <a:lnTo>
                    <a:pt x="59685" y="26721"/>
                  </a:lnTo>
                  <a:lnTo>
                    <a:pt x="59488" y="26415"/>
                  </a:lnTo>
                  <a:lnTo>
                    <a:pt x="59139" y="26350"/>
                  </a:lnTo>
                  <a:lnTo>
                    <a:pt x="58899" y="26677"/>
                  </a:lnTo>
                  <a:lnTo>
                    <a:pt x="58768" y="27158"/>
                  </a:lnTo>
                  <a:lnTo>
                    <a:pt x="58746" y="27398"/>
                  </a:lnTo>
                  <a:lnTo>
                    <a:pt x="58790" y="27791"/>
                  </a:lnTo>
                  <a:lnTo>
                    <a:pt x="58746" y="28642"/>
                  </a:lnTo>
                  <a:lnTo>
                    <a:pt x="58375" y="29559"/>
                  </a:lnTo>
                  <a:lnTo>
                    <a:pt x="58004" y="30214"/>
                  </a:lnTo>
                  <a:lnTo>
                    <a:pt x="57611" y="30847"/>
                  </a:lnTo>
                  <a:lnTo>
                    <a:pt x="56934" y="31611"/>
                  </a:lnTo>
                  <a:lnTo>
                    <a:pt x="56257" y="32026"/>
                  </a:lnTo>
                  <a:lnTo>
                    <a:pt x="56148" y="32026"/>
                  </a:lnTo>
                  <a:lnTo>
                    <a:pt x="56148" y="31982"/>
                  </a:lnTo>
                  <a:lnTo>
                    <a:pt x="56170" y="31524"/>
                  </a:lnTo>
                  <a:lnTo>
                    <a:pt x="56323" y="31153"/>
                  </a:lnTo>
                  <a:lnTo>
                    <a:pt x="56388" y="30956"/>
                  </a:lnTo>
                  <a:lnTo>
                    <a:pt x="56345" y="30410"/>
                  </a:lnTo>
                  <a:lnTo>
                    <a:pt x="56083" y="29886"/>
                  </a:lnTo>
                  <a:lnTo>
                    <a:pt x="55777" y="29668"/>
                  </a:lnTo>
                  <a:lnTo>
                    <a:pt x="55515" y="29624"/>
                  </a:lnTo>
                  <a:lnTo>
                    <a:pt x="55362" y="29668"/>
                  </a:lnTo>
                  <a:lnTo>
                    <a:pt x="55231" y="29712"/>
                  </a:lnTo>
                  <a:lnTo>
                    <a:pt x="55057" y="29865"/>
                  </a:lnTo>
                  <a:lnTo>
                    <a:pt x="54969" y="30170"/>
                  </a:lnTo>
                  <a:lnTo>
                    <a:pt x="55166" y="31022"/>
                  </a:lnTo>
                  <a:lnTo>
                    <a:pt x="55231" y="31567"/>
                  </a:lnTo>
                  <a:lnTo>
                    <a:pt x="55078" y="32113"/>
                  </a:lnTo>
                  <a:lnTo>
                    <a:pt x="54511" y="33314"/>
                  </a:lnTo>
                  <a:lnTo>
                    <a:pt x="54467" y="33707"/>
                  </a:lnTo>
                  <a:lnTo>
                    <a:pt x="54598" y="34100"/>
                  </a:lnTo>
                  <a:lnTo>
                    <a:pt x="55057" y="35453"/>
                  </a:lnTo>
                  <a:lnTo>
                    <a:pt x="55122" y="36370"/>
                  </a:lnTo>
                  <a:lnTo>
                    <a:pt x="55057" y="37047"/>
                  </a:lnTo>
                  <a:lnTo>
                    <a:pt x="54991" y="37418"/>
                  </a:lnTo>
                  <a:lnTo>
                    <a:pt x="54402" y="39645"/>
                  </a:lnTo>
                  <a:lnTo>
                    <a:pt x="53354" y="44709"/>
                  </a:lnTo>
                  <a:lnTo>
                    <a:pt x="53048" y="46783"/>
                  </a:lnTo>
                  <a:lnTo>
                    <a:pt x="52874" y="48770"/>
                  </a:lnTo>
                  <a:lnTo>
                    <a:pt x="52895" y="50538"/>
                  </a:lnTo>
                  <a:lnTo>
                    <a:pt x="53026" y="51280"/>
                  </a:lnTo>
                  <a:lnTo>
                    <a:pt x="52895" y="51433"/>
                  </a:lnTo>
                  <a:lnTo>
                    <a:pt x="51891" y="52219"/>
                  </a:lnTo>
                  <a:lnTo>
                    <a:pt x="50778" y="52765"/>
                  </a:lnTo>
                  <a:lnTo>
                    <a:pt x="50036" y="52939"/>
                  </a:lnTo>
                  <a:lnTo>
                    <a:pt x="49992" y="52939"/>
                  </a:lnTo>
                  <a:lnTo>
                    <a:pt x="49883" y="53354"/>
                  </a:lnTo>
                  <a:lnTo>
                    <a:pt x="49926" y="54075"/>
                  </a:lnTo>
                  <a:lnTo>
                    <a:pt x="50036" y="54664"/>
                  </a:lnTo>
                  <a:lnTo>
                    <a:pt x="49948" y="54839"/>
                  </a:lnTo>
                  <a:lnTo>
                    <a:pt x="49468" y="55886"/>
                  </a:lnTo>
                  <a:lnTo>
                    <a:pt x="49206" y="56716"/>
                  </a:lnTo>
                  <a:lnTo>
                    <a:pt x="49141" y="57131"/>
                  </a:lnTo>
                  <a:lnTo>
                    <a:pt x="48704" y="57633"/>
                  </a:lnTo>
                  <a:lnTo>
                    <a:pt x="47831" y="58943"/>
                  </a:lnTo>
                  <a:lnTo>
                    <a:pt x="47722" y="58965"/>
                  </a:lnTo>
                  <a:lnTo>
                    <a:pt x="46630" y="58703"/>
                  </a:lnTo>
                  <a:lnTo>
                    <a:pt x="45320" y="58091"/>
                  </a:lnTo>
                  <a:lnTo>
                    <a:pt x="44425" y="57546"/>
                  </a:lnTo>
                  <a:lnTo>
                    <a:pt x="44185" y="57546"/>
                  </a:lnTo>
                  <a:lnTo>
                    <a:pt x="42810" y="57371"/>
                  </a:lnTo>
                  <a:lnTo>
                    <a:pt x="41718" y="57109"/>
                  </a:lnTo>
                  <a:lnTo>
                    <a:pt x="41172" y="56912"/>
                  </a:lnTo>
                  <a:lnTo>
                    <a:pt x="40627" y="56651"/>
                  </a:lnTo>
                  <a:lnTo>
                    <a:pt x="39470" y="55755"/>
                  </a:lnTo>
                  <a:lnTo>
                    <a:pt x="38378" y="54751"/>
                  </a:lnTo>
                  <a:lnTo>
                    <a:pt x="37570" y="54075"/>
                  </a:lnTo>
                  <a:lnTo>
                    <a:pt x="37352" y="54009"/>
                  </a:lnTo>
                  <a:lnTo>
                    <a:pt x="37352" y="53834"/>
                  </a:lnTo>
                  <a:lnTo>
                    <a:pt x="37243" y="53048"/>
                  </a:lnTo>
                  <a:lnTo>
                    <a:pt x="37090" y="52568"/>
                  </a:lnTo>
                  <a:lnTo>
                    <a:pt x="36981" y="52415"/>
                  </a:lnTo>
                  <a:lnTo>
                    <a:pt x="36654" y="52241"/>
                  </a:lnTo>
                  <a:lnTo>
                    <a:pt x="36020" y="52110"/>
                  </a:lnTo>
                  <a:lnTo>
                    <a:pt x="35759" y="52001"/>
                  </a:lnTo>
                  <a:lnTo>
                    <a:pt x="35737" y="51935"/>
                  </a:lnTo>
                  <a:lnTo>
                    <a:pt x="35802" y="51717"/>
                  </a:lnTo>
                  <a:lnTo>
                    <a:pt x="35890" y="51302"/>
                  </a:lnTo>
                  <a:lnTo>
                    <a:pt x="35824" y="50996"/>
                  </a:lnTo>
                  <a:lnTo>
                    <a:pt x="35737" y="50844"/>
                  </a:lnTo>
                  <a:lnTo>
                    <a:pt x="35475" y="50516"/>
                  </a:lnTo>
                  <a:lnTo>
                    <a:pt x="34558" y="49708"/>
                  </a:lnTo>
                  <a:lnTo>
                    <a:pt x="34034" y="49315"/>
                  </a:lnTo>
                  <a:lnTo>
                    <a:pt x="33772" y="49054"/>
                  </a:lnTo>
                  <a:lnTo>
                    <a:pt x="33270" y="48246"/>
                  </a:lnTo>
                  <a:lnTo>
                    <a:pt x="32637" y="46914"/>
                  </a:lnTo>
                  <a:lnTo>
                    <a:pt x="32353" y="46499"/>
                  </a:lnTo>
                  <a:lnTo>
                    <a:pt x="31742" y="45321"/>
                  </a:lnTo>
                  <a:lnTo>
                    <a:pt x="29471" y="40692"/>
                  </a:lnTo>
                  <a:lnTo>
                    <a:pt x="28424" y="38837"/>
                  </a:lnTo>
                  <a:lnTo>
                    <a:pt x="27878" y="38138"/>
                  </a:lnTo>
                  <a:lnTo>
                    <a:pt x="27703" y="38029"/>
                  </a:lnTo>
                  <a:lnTo>
                    <a:pt x="27332" y="37571"/>
                  </a:lnTo>
                  <a:lnTo>
                    <a:pt x="27157" y="37156"/>
                  </a:lnTo>
                  <a:lnTo>
                    <a:pt x="25891" y="32113"/>
                  </a:lnTo>
                  <a:lnTo>
                    <a:pt x="26219" y="31458"/>
                  </a:lnTo>
                  <a:lnTo>
                    <a:pt x="26110" y="30956"/>
                  </a:lnTo>
                  <a:lnTo>
                    <a:pt x="25629" y="28358"/>
                  </a:lnTo>
                  <a:lnTo>
                    <a:pt x="25455" y="26612"/>
                  </a:lnTo>
                  <a:lnTo>
                    <a:pt x="25476" y="26001"/>
                  </a:lnTo>
                  <a:lnTo>
                    <a:pt x="25498" y="25739"/>
                  </a:lnTo>
                  <a:lnTo>
                    <a:pt x="25345" y="25149"/>
                  </a:lnTo>
                  <a:lnTo>
                    <a:pt x="24822" y="24080"/>
                  </a:lnTo>
                  <a:lnTo>
                    <a:pt x="23490" y="21809"/>
                  </a:lnTo>
                  <a:lnTo>
                    <a:pt x="22093" y="19080"/>
                  </a:lnTo>
                  <a:lnTo>
                    <a:pt x="21023" y="16701"/>
                  </a:lnTo>
                  <a:lnTo>
                    <a:pt x="20434" y="15282"/>
                  </a:lnTo>
                  <a:lnTo>
                    <a:pt x="20259" y="15195"/>
                  </a:lnTo>
                  <a:lnTo>
                    <a:pt x="19408" y="14474"/>
                  </a:lnTo>
                  <a:lnTo>
                    <a:pt x="18840" y="13623"/>
                  </a:lnTo>
                  <a:lnTo>
                    <a:pt x="18665" y="13077"/>
                  </a:lnTo>
                  <a:lnTo>
                    <a:pt x="18382" y="11986"/>
                  </a:lnTo>
                  <a:lnTo>
                    <a:pt x="18120" y="10872"/>
                  </a:lnTo>
                  <a:lnTo>
                    <a:pt x="18076" y="10305"/>
                  </a:lnTo>
                  <a:lnTo>
                    <a:pt x="18120" y="10064"/>
                  </a:lnTo>
                  <a:lnTo>
                    <a:pt x="18163" y="9715"/>
                  </a:lnTo>
                  <a:lnTo>
                    <a:pt x="18098" y="8929"/>
                  </a:lnTo>
                  <a:lnTo>
                    <a:pt x="17814" y="7576"/>
                  </a:lnTo>
                  <a:lnTo>
                    <a:pt x="16788" y="4781"/>
                  </a:lnTo>
                  <a:lnTo>
                    <a:pt x="16308" y="3624"/>
                  </a:lnTo>
                  <a:lnTo>
                    <a:pt x="16133" y="3166"/>
                  </a:lnTo>
                  <a:lnTo>
                    <a:pt x="15522" y="2031"/>
                  </a:lnTo>
                  <a:lnTo>
                    <a:pt x="14605" y="939"/>
                  </a:lnTo>
                  <a:lnTo>
                    <a:pt x="13754" y="328"/>
                  </a:lnTo>
                  <a:lnTo>
                    <a:pt x="13142" y="66"/>
                  </a:lnTo>
                  <a:lnTo>
                    <a:pt x="12793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2176250" y="922500"/>
              <a:ext cx="329100" cy="329125"/>
            </a:xfrm>
            <a:custGeom>
              <a:rect b="b" l="l" r="r" t="t"/>
              <a:pathLst>
                <a:path extrusionOk="0" h="13165" w="13164">
                  <a:moveTo>
                    <a:pt x="5960" y="0"/>
                  </a:moveTo>
                  <a:lnTo>
                    <a:pt x="4716" y="240"/>
                  </a:lnTo>
                  <a:lnTo>
                    <a:pt x="3537" y="721"/>
                  </a:lnTo>
                  <a:lnTo>
                    <a:pt x="2445" y="1419"/>
                  </a:lnTo>
                  <a:lnTo>
                    <a:pt x="1507" y="2336"/>
                  </a:lnTo>
                  <a:lnTo>
                    <a:pt x="1114" y="2882"/>
                  </a:lnTo>
                  <a:lnTo>
                    <a:pt x="743" y="3471"/>
                  </a:lnTo>
                  <a:lnTo>
                    <a:pt x="240" y="4672"/>
                  </a:lnTo>
                  <a:lnTo>
                    <a:pt x="0" y="5938"/>
                  </a:lnTo>
                  <a:lnTo>
                    <a:pt x="0" y="7204"/>
                  </a:lnTo>
                  <a:lnTo>
                    <a:pt x="240" y="8449"/>
                  </a:lnTo>
                  <a:lnTo>
                    <a:pt x="699" y="9649"/>
                  </a:lnTo>
                  <a:lnTo>
                    <a:pt x="1397" y="10719"/>
                  </a:lnTo>
                  <a:lnTo>
                    <a:pt x="2336" y="11658"/>
                  </a:lnTo>
                  <a:lnTo>
                    <a:pt x="2882" y="12051"/>
                  </a:lnTo>
                  <a:lnTo>
                    <a:pt x="3449" y="12422"/>
                  </a:lnTo>
                  <a:lnTo>
                    <a:pt x="4672" y="12924"/>
                  </a:lnTo>
                  <a:lnTo>
                    <a:pt x="5938" y="13164"/>
                  </a:lnTo>
                  <a:lnTo>
                    <a:pt x="7204" y="13164"/>
                  </a:lnTo>
                  <a:lnTo>
                    <a:pt x="8449" y="12924"/>
                  </a:lnTo>
                  <a:lnTo>
                    <a:pt x="9627" y="12465"/>
                  </a:lnTo>
                  <a:lnTo>
                    <a:pt x="10697" y="11767"/>
                  </a:lnTo>
                  <a:lnTo>
                    <a:pt x="11658" y="10850"/>
                  </a:lnTo>
                  <a:lnTo>
                    <a:pt x="12051" y="10282"/>
                  </a:lnTo>
                  <a:lnTo>
                    <a:pt x="12400" y="9715"/>
                  </a:lnTo>
                  <a:lnTo>
                    <a:pt x="12902" y="8492"/>
                  </a:lnTo>
                  <a:lnTo>
                    <a:pt x="13164" y="7248"/>
                  </a:lnTo>
                  <a:lnTo>
                    <a:pt x="13164" y="5960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67"/>
                  </a:lnTo>
                  <a:lnTo>
                    <a:pt x="10828" y="1528"/>
                  </a:lnTo>
                  <a:lnTo>
                    <a:pt x="10282" y="1114"/>
                  </a:lnTo>
                  <a:lnTo>
                    <a:pt x="9693" y="764"/>
                  </a:lnTo>
                  <a:lnTo>
                    <a:pt x="8492" y="262"/>
                  </a:lnTo>
                  <a:lnTo>
                    <a:pt x="722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" name="Google Shape;608;p36"/>
          <p:cNvSpPr txBox="1"/>
          <p:nvPr>
            <p:ph type="title"/>
          </p:nvPr>
        </p:nvSpPr>
        <p:spPr>
          <a:xfrm>
            <a:off x="720000" y="1169713"/>
            <a:ext cx="3852000" cy="13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REAL-WORLD RELEVANCE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7"/>
          <p:cNvSpPr txBox="1"/>
          <p:nvPr>
            <p:ph idx="4294967295" type="subTitle"/>
          </p:nvPr>
        </p:nvSpPr>
        <p:spPr>
          <a:xfrm>
            <a:off x="720000" y="1566000"/>
            <a:ext cx="7704000" cy="26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</a:t>
            </a:r>
            <a:r>
              <a:rPr lang="en-GB"/>
              <a:t>oncurrent.futures.ThreadPoolExecutor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Stadium, Gate, </a:t>
            </a:r>
            <a:r>
              <a:rPr lang="en-GB"/>
              <a:t>Concession Stand</a:t>
            </a:r>
            <a:r>
              <a:rPr lang="en-GB"/>
              <a:t>, Observer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import concurrent.futures , import threading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7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600"/>
              <a:t>PARALLELISM, OOP, THREADS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8"/>
          <p:cNvSpPr txBox="1"/>
          <p:nvPr>
            <p:ph type="title"/>
          </p:nvPr>
        </p:nvSpPr>
        <p:spPr>
          <a:xfrm>
            <a:off x="720000" y="540000"/>
            <a:ext cx="38520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LOCKS</a:t>
            </a:r>
            <a:endParaRPr sz="3600"/>
          </a:p>
        </p:txBody>
      </p:sp>
      <p:sp>
        <p:nvSpPr>
          <p:cNvPr id="620" name="Google Shape;620;p38"/>
          <p:cNvSpPr txBox="1"/>
          <p:nvPr>
            <p:ph idx="1" type="subTitle"/>
          </p:nvPr>
        </p:nvSpPr>
        <p:spPr>
          <a:xfrm>
            <a:off x="395400" y="1508400"/>
            <a:ext cx="5074200" cy="31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Stadium Class - Entry Lock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Control # of Spectators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Gate Class - Gate Lock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Ensures one spectator entering per time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Concession Stand</a:t>
            </a:r>
            <a:r>
              <a:rPr lang="en-GB" sz="1800"/>
              <a:t> Class - </a:t>
            </a:r>
            <a:r>
              <a:rPr lang="en-GB" sz="1800"/>
              <a:t>Sales Lock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Concurrent access to the sales process</a:t>
            </a:r>
            <a:endParaRPr sz="1800"/>
          </a:p>
        </p:txBody>
      </p:sp>
      <p:grpSp>
        <p:nvGrpSpPr>
          <p:cNvPr id="621" name="Google Shape;621;p38"/>
          <p:cNvGrpSpPr/>
          <p:nvPr/>
        </p:nvGrpSpPr>
        <p:grpSpPr>
          <a:xfrm flipH="1">
            <a:off x="5317928" y="-6969873"/>
            <a:ext cx="9569831" cy="11206841"/>
            <a:chOff x="719993" y="-6695875"/>
            <a:chExt cx="9543110" cy="11206841"/>
          </a:xfrm>
        </p:grpSpPr>
        <p:sp>
          <p:nvSpPr>
            <p:cNvPr id="622" name="Google Shape;622;p38"/>
            <p:cNvSpPr/>
            <p:nvPr/>
          </p:nvSpPr>
          <p:spPr>
            <a:xfrm>
              <a:off x="719993" y="-6695875"/>
              <a:ext cx="8352919" cy="11206841"/>
            </a:xfrm>
            <a:custGeom>
              <a:rect b="b" l="l" r="r" t="t"/>
              <a:pathLst>
                <a:path extrusionOk="0" h="76298" w="56869">
                  <a:moveTo>
                    <a:pt x="41063" y="0"/>
                  </a:moveTo>
                  <a:lnTo>
                    <a:pt x="40867" y="131"/>
                  </a:lnTo>
                  <a:lnTo>
                    <a:pt x="40801" y="262"/>
                  </a:lnTo>
                  <a:lnTo>
                    <a:pt x="40583" y="437"/>
                  </a:lnTo>
                  <a:lnTo>
                    <a:pt x="40125" y="699"/>
                  </a:lnTo>
                  <a:lnTo>
                    <a:pt x="39841" y="764"/>
                  </a:lnTo>
                  <a:lnTo>
                    <a:pt x="39710" y="764"/>
                  </a:lnTo>
                  <a:lnTo>
                    <a:pt x="39644" y="699"/>
                  </a:lnTo>
                  <a:lnTo>
                    <a:pt x="39601" y="655"/>
                  </a:lnTo>
                  <a:lnTo>
                    <a:pt x="39666" y="633"/>
                  </a:lnTo>
                  <a:lnTo>
                    <a:pt x="39710" y="524"/>
                  </a:lnTo>
                  <a:lnTo>
                    <a:pt x="39732" y="284"/>
                  </a:lnTo>
                  <a:lnTo>
                    <a:pt x="39644" y="197"/>
                  </a:lnTo>
                  <a:lnTo>
                    <a:pt x="39622" y="218"/>
                  </a:lnTo>
                  <a:lnTo>
                    <a:pt x="39601" y="197"/>
                  </a:lnTo>
                  <a:lnTo>
                    <a:pt x="39470" y="175"/>
                  </a:lnTo>
                  <a:lnTo>
                    <a:pt x="39404" y="262"/>
                  </a:lnTo>
                  <a:lnTo>
                    <a:pt x="39077" y="459"/>
                  </a:lnTo>
                  <a:lnTo>
                    <a:pt x="38684" y="546"/>
                  </a:lnTo>
                  <a:lnTo>
                    <a:pt x="38531" y="524"/>
                  </a:lnTo>
                  <a:lnTo>
                    <a:pt x="38247" y="633"/>
                  </a:lnTo>
                  <a:lnTo>
                    <a:pt x="38138" y="742"/>
                  </a:lnTo>
                  <a:lnTo>
                    <a:pt x="38007" y="742"/>
                  </a:lnTo>
                  <a:lnTo>
                    <a:pt x="37636" y="764"/>
                  </a:lnTo>
                  <a:lnTo>
                    <a:pt x="36894" y="895"/>
                  </a:lnTo>
                  <a:lnTo>
                    <a:pt x="36544" y="1070"/>
                  </a:lnTo>
                  <a:lnTo>
                    <a:pt x="35846" y="1070"/>
                  </a:lnTo>
                  <a:lnTo>
                    <a:pt x="35300" y="1266"/>
                  </a:lnTo>
                  <a:lnTo>
                    <a:pt x="34973" y="1506"/>
                  </a:lnTo>
                  <a:lnTo>
                    <a:pt x="34820" y="1659"/>
                  </a:lnTo>
                  <a:lnTo>
                    <a:pt x="34492" y="1899"/>
                  </a:lnTo>
                  <a:lnTo>
                    <a:pt x="34034" y="2314"/>
                  </a:lnTo>
                  <a:lnTo>
                    <a:pt x="33816" y="2663"/>
                  </a:lnTo>
                  <a:lnTo>
                    <a:pt x="33728" y="2860"/>
                  </a:lnTo>
                  <a:lnTo>
                    <a:pt x="33575" y="2991"/>
                  </a:lnTo>
                  <a:lnTo>
                    <a:pt x="33444" y="3362"/>
                  </a:lnTo>
                  <a:lnTo>
                    <a:pt x="33401" y="3537"/>
                  </a:lnTo>
                  <a:lnTo>
                    <a:pt x="33335" y="3646"/>
                  </a:lnTo>
                  <a:lnTo>
                    <a:pt x="33292" y="3755"/>
                  </a:lnTo>
                  <a:lnTo>
                    <a:pt x="33182" y="3864"/>
                  </a:lnTo>
                  <a:lnTo>
                    <a:pt x="33095" y="4082"/>
                  </a:lnTo>
                  <a:lnTo>
                    <a:pt x="33117" y="4454"/>
                  </a:lnTo>
                  <a:lnTo>
                    <a:pt x="33095" y="4716"/>
                  </a:lnTo>
                  <a:lnTo>
                    <a:pt x="33051" y="4999"/>
                  </a:lnTo>
                  <a:lnTo>
                    <a:pt x="33139" y="5632"/>
                  </a:lnTo>
                  <a:lnTo>
                    <a:pt x="33292" y="5916"/>
                  </a:lnTo>
                  <a:lnTo>
                    <a:pt x="33313" y="5938"/>
                  </a:lnTo>
                  <a:lnTo>
                    <a:pt x="33292" y="5982"/>
                  </a:lnTo>
                  <a:lnTo>
                    <a:pt x="33357" y="6200"/>
                  </a:lnTo>
                  <a:lnTo>
                    <a:pt x="33292" y="6440"/>
                  </a:lnTo>
                  <a:lnTo>
                    <a:pt x="33182" y="6527"/>
                  </a:lnTo>
                  <a:lnTo>
                    <a:pt x="33073" y="6637"/>
                  </a:lnTo>
                  <a:lnTo>
                    <a:pt x="33008" y="6658"/>
                  </a:lnTo>
                  <a:lnTo>
                    <a:pt x="32964" y="6746"/>
                  </a:lnTo>
                  <a:lnTo>
                    <a:pt x="32899" y="6920"/>
                  </a:lnTo>
                  <a:lnTo>
                    <a:pt x="32833" y="7095"/>
                  </a:lnTo>
                  <a:lnTo>
                    <a:pt x="32702" y="7466"/>
                  </a:lnTo>
                  <a:lnTo>
                    <a:pt x="32746" y="8187"/>
                  </a:lnTo>
                  <a:lnTo>
                    <a:pt x="32899" y="8536"/>
                  </a:lnTo>
                  <a:lnTo>
                    <a:pt x="32942" y="8558"/>
                  </a:lnTo>
                  <a:lnTo>
                    <a:pt x="32942" y="8601"/>
                  </a:lnTo>
                  <a:lnTo>
                    <a:pt x="32920" y="8710"/>
                  </a:lnTo>
                  <a:lnTo>
                    <a:pt x="32942" y="8994"/>
                  </a:lnTo>
                  <a:lnTo>
                    <a:pt x="33073" y="9082"/>
                  </a:lnTo>
                  <a:lnTo>
                    <a:pt x="33139" y="9147"/>
                  </a:lnTo>
                  <a:lnTo>
                    <a:pt x="33226" y="9322"/>
                  </a:lnTo>
                  <a:lnTo>
                    <a:pt x="33313" y="9322"/>
                  </a:lnTo>
                  <a:lnTo>
                    <a:pt x="33444" y="9300"/>
                  </a:lnTo>
                  <a:lnTo>
                    <a:pt x="33619" y="9344"/>
                  </a:lnTo>
                  <a:lnTo>
                    <a:pt x="33750" y="9562"/>
                  </a:lnTo>
                  <a:lnTo>
                    <a:pt x="33816" y="9737"/>
                  </a:lnTo>
                  <a:lnTo>
                    <a:pt x="33881" y="9955"/>
                  </a:lnTo>
                  <a:lnTo>
                    <a:pt x="33925" y="10457"/>
                  </a:lnTo>
                  <a:lnTo>
                    <a:pt x="33925" y="10697"/>
                  </a:lnTo>
                  <a:lnTo>
                    <a:pt x="33859" y="10915"/>
                  </a:lnTo>
                  <a:lnTo>
                    <a:pt x="33554" y="11221"/>
                  </a:lnTo>
                  <a:lnTo>
                    <a:pt x="33444" y="11439"/>
                  </a:lnTo>
                  <a:lnTo>
                    <a:pt x="33313" y="11527"/>
                  </a:lnTo>
                  <a:lnTo>
                    <a:pt x="33117" y="11548"/>
                  </a:lnTo>
                  <a:lnTo>
                    <a:pt x="32811" y="11570"/>
                  </a:lnTo>
                  <a:lnTo>
                    <a:pt x="32418" y="11723"/>
                  </a:lnTo>
                  <a:lnTo>
                    <a:pt x="32200" y="11920"/>
                  </a:lnTo>
                  <a:lnTo>
                    <a:pt x="32113" y="12094"/>
                  </a:lnTo>
                  <a:lnTo>
                    <a:pt x="32069" y="12203"/>
                  </a:lnTo>
                  <a:lnTo>
                    <a:pt x="32004" y="12334"/>
                  </a:lnTo>
                  <a:lnTo>
                    <a:pt x="31960" y="12553"/>
                  </a:lnTo>
                  <a:lnTo>
                    <a:pt x="31916" y="12793"/>
                  </a:lnTo>
                  <a:lnTo>
                    <a:pt x="31873" y="13120"/>
                  </a:lnTo>
                  <a:lnTo>
                    <a:pt x="31545" y="13579"/>
                  </a:lnTo>
                  <a:lnTo>
                    <a:pt x="31240" y="13731"/>
                  </a:lnTo>
                  <a:lnTo>
                    <a:pt x="31087" y="13841"/>
                  </a:lnTo>
                  <a:lnTo>
                    <a:pt x="30912" y="13972"/>
                  </a:lnTo>
                  <a:lnTo>
                    <a:pt x="30868" y="14015"/>
                  </a:lnTo>
                  <a:lnTo>
                    <a:pt x="30825" y="13993"/>
                  </a:lnTo>
                  <a:lnTo>
                    <a:pt x="30606" y="14015"/>
                  </a:lnTo>
                  <a:lnTo>
                    <a:pt x="30454" y="14168"/>
                  </a:lnTo>
                  <a:lnTo>
                    <a:pt x="30235" y="14299"/>
                  </a:lnTo>
                  <a:lnTo>
                    <a:pt x="30017" y="14430"/>
                  </a:lnTo>
                  <a:lnTo>
                    <a:pt x="29886" y="14474"/>
                  </a:lnTo>
                  <a:lnTo>
                    <a:pt x="29646" y="14517"/>
                  </a:lnTo>
                  <a:lnTo>
                    <a:pt x="29559" y="14627"/>
                  </a:lnTo>
                  <a:lnTo>
                    <a:pt x="29384" y="14692"/>
                  </a:lnTo>
                  <a:lnTo>
                    <a:pt x="29231" y="14758"/>
                  </a:lnTo>
                  <a:lnTo>
                    <a:pt x="28249" y="15325"/>
                  </a:lnTo>
                  <a:lnTo>
                    <a:pt x="27223" y="15849"/>
                  </a:lnTo>
                  <a:lnTo>
                    <a:pt x="26917" y="16024"/>
                  </a:lnTo>
                  <a:lnTo>
                    <a:pt x="26415" y="16569"/>
                  </a:lnTo>
                  <a:lnTo>
                    <a:pt x="26306" y="16941"/>
                  </a:lnTo>
                  <a:lnTo>
                    <a:pt x="26131" y="17268"/>
                  </a:lnTo>
                  <a:lnTo>
                    <a:pt x="25957" y="17595"/>
                  </a:lnTo>
                  <a:lnTo>
                    <a:pt x="25869" y="17770"/>
                  </a:lnTo>
                  <a:lnTo>
                    <a:pt x="25782" y="17945"/>
                  </a:lnTo>
                  <a:lnTo>
                    <a:pt x="25738" y="18010"/>
                  </a:lnTo>
                  <a:lnTo>
                    <a:pt x="25695" y="18054"/>
                  </a:lnTo>
                  <a:lnTo>
                    <a:pt x="25564" y="18338"/>
                  </a:lnTo>
                  <a:lnTo>
                    <a:pt x="25433" y="18665"/>
                  </a:lnTo>
                  <a:lnTo>
                    <a:pt x="25236" y="19124"/>
                  </a:lnTo>
                  <a:lnTo>
                    <a:pt x="25040" y="19582"/>
                  </a:lnTo>
                  <a:lnTo>
                    <a:pt x="24887" y="19844"/>
                  </a:lnTo>
                  <a:lnTo>
                    <a:pt x="24778" y="20106"/>
                  </a:lnTo>
                  <a:lnTo>
                    <a:pt x="24734" y="20171"/>
                  </a:lnTo>
                  <a:lnTo>
                    <a:pt x="24690" y="20215"/>
                  </a:lnTo>
                  <a:lnTo>
                    <a:pt x="24538" y="20412"/>
                  </a:lnTo>
                  <a:lnTo>
                    <a:pt x="24494" y="20674"/>
                  </a:lnTo>
                  <a:lnTo>
                    <a:pt x="24407" y="20957"/>
                  </a:lnTo>
                  <a:lnTo>
                    <a:pt x="24232" y="21197"/>
                  </a:lnTo>
                  <a:lnTo>
                    <a:pt x="24036" y="21459"/>
                  </a:lnTo>
                  <a:lnTo>
                    <a:pt x="23948" y="21809"/>
                  </a:lnTo>
                  <a:lnTo>
                    <a:pt x="23905" y="22005"/>
                  </a:lnTo>
                  <a:lnTo>
                    <a:pt x="23795" y="22180"/>
                  </a:lnTo>
                  <a:lnTo>
                    <a:pt x="23599" y="22376"/>
                  </a:lnTo>
                  <a:lnTo>
                    <a:pt x="23402" y="22835"/>
                  </a:lnTo>
                  <a:lnTo>
                    <a:pt x="23337" y="23119"/>
                  </a:lnTo>
                  <a:lnTo>
                    <a:pt x="23337" y="23140"/>
                  </a:lnTo>
                  <a:lnTo>
                    <a:pt x="23293" y="23162"/>
                  </a:lnTo>
                  <a:lnTo>
                    <a:pt x="23140" y="23315"/>
                  </a:lnTo>
                  <a:lnTo>
                    <a:pt x="22922" y="23686"/>
                  </a:lnTo>
                  <a:lnTo>
                    <a:pt x="22900" y="23904"/>
                  </a:lnTo>
                  <a:lnTo>
                    <a:pt x="22726" y="24101"/>
                  </a:lnTo>
                  <a:lnTo>
                    <a:pt x="22638" y="24341"/>
                  </a:lnTo>
                  <a:lnTo>
                    <a:pt x="22573" y="24385"/>
                  </a:lnTo>
                  <a:lnTo>
                    <a:pt x="22420" y="24494"/>
                  </a:lnTo>
                  <a:lnTo>
                    <a:pt x="22420" y="24603"/>
                  </a:lnTo>
                  <a:lnTo>
                    <a:pt x="22289" y="24952"/>
                  </a:lnTo>
                  <a:lnTo>
                    <a:pt x="21918" y="25585"/>
                  </a:lnTo>
                  <a:lnTo>
                    <a:pt x="21831" y="25957"/>
                  </a:lnTo>
                  <a:lnTo>
                    <a:pt x="21700" y="26284"/>
                  </a:lnTo>
                  <a:lnTo>
                    <a:pt x="21350" y="26852"/>
                  </a:lnTo>
                  <a:lnTo>
                    <a:pt x="20674" y="27616"/>
                  </a:lnTo>
                  <a:lnTo>
                    <a:pt x="20193" y="28096"/>
                  </a:lnTo>
                  <a:lnTo>
                    <a:pt x="20084" y="28161"/>
                  </a:lnTo>
                  <a:lnTo>
                    <a:pt x="20019" y="28271"/>
                  </a:lnTo>
                  <a:lnTo>
                    <a:pt x="19407" y="28685"/>
                  </a:lnTo>
                  <a:lnTo>
                    <a:pt x="18796" y="29122"/>
                  </a:lnTo>
                  <a:lnTo>
                    <a:pt x="18643" y="29253"/>
                  </a:lnTo>
                  <a:lnTo>
                    <a:pt x="18578" y="29471"/>
                  </a:lnTo>
                  <a:lnTo>
                    <a:pt x="18578" y="29559"/>
                  </a:lnTo>
                  <a:lnTo>
                    <a:pt x="18534" y="29733"/>
                  </a:lnTo>
                  <a:lnTo>
                    <a:pt x="18578" y="29908"/>
                  </a:lnTo>
                  <a:lnTo>
                    <a:pt x="18643" y="30104"/>
                  </a:lnTo>
                  <a:lnTo>
                    <a:pt x="18556" y="30366"/>
                  </a:lnTo>
                  <a:lnTo>
                    <a:pt x="18229" y="30650"/>
                  </a:lnTo>
                  <a:lnTo>
                    <a:pt x="17988" y="30803"/>
                  </a:lnTo>
                  <a:lnTo>
                    <a:pt x="17617" y="31065"/>
                  </a:lnTo>
                  <a:lnTo>
                    <a:pt x="17072" y="31480"/>
                  </a:lnTo>
                  <a:lnTo>
                    <a:pt x="16788" y="31829"/>
                  </a:lnTo>
                  <a:lnTo>
                    <a:pt x="16701" y="32047"/>
                  </a:lnTo>
                  <a:lnTo>
                    <a:pt x="16657" y="32265"/>
                  </a:lnTo>
                  <a:lnTo>
                    <a:pt x="16613" y="32462"/>
                  </a:lnTo>
                  <a:lnTo>
                    <a:pt x="16635" y="32527"/>
                  </a:lnTo>
                  <a:lnTo>
                    <a:pt x="16635" y="32593"/>
                  </a:lnTo>
                  <a:lnTo>
                    <a:pt x="16744" y="32942"/>
                  </a:lnTo>
                  <a:lnTo>
                    <a:pt x="16919" y="33226"/>
                  </a:lnTo>
                  <a:lnTo>
                    <a:pt x="16941" y="33248"/>
                  </a:lnTo>
                  <a:lnTo>
                    <a:pt x="16919" y="33292"/>
                  </a:lnTo>
                  <a:lnTo>
                    <a:pt x="16984" y="33510"/>
                  </a:lnTo>
                  <a:lnTo>
                    <a:pt x="17159" y="33859"/>
                  </a:lnTo>
                  <a:lnTo>
                    <a:pt x="17399" y="34099"/>
                  </a:lnTo>
                  <a:lnTo>
                    <a:pt x="17727" y="34208"/>
                  </a:lnTo>
                  <a:lnTo>
                    <a:pt x="17923" y="34208"/>
                  </a:lnTo>
                  <a:lnTo>
                    <a:pt x="18272" y="34165"/>
                  </a:lnTo>
                  <a:lnTo>
                    <a:pt x="18600" y="34230"/>
                  </a:lnTo>
                  <a:lnTo>
                    <a:pt x="18665" y="34318"/>
                  </a:lnTo>
                  <a:lnTo>
                    <a:pt x="18862" y="34318"/>
                  </a:lnTo>
                  <a:lnTo>
                    <a:pt x="18905" y="34405"/>
                  </a:lnTo>
                  <a:lnTo>
                    <a:pt x="18993" y="34514"/>
                  </a:lnTo>
                  <a:lnTo>
                    <a:pt x="19211" y="34580"/>
                  </a:lnTo>
                  <a:lnTo>
                    <a:pt x="19342" y="34514"/>
                  </a:lnTo>
                  <a:lnTo>
                    <a:pt x="19517" y="34470"/>
                  </a:lnTo>
                  <a:lnTo>
                    <a:pt x="19691" y="34427"/>
                  </a:lnTo>
                  <a:lnTo>
                    <a:pt x="19800" y="34449"/>
                  </a:lnTo>
                  <a:lnTo>
                    <a:pt x="19888" y="34339"/>
                  </a:lnTo>
                  <a:lnTo>
                    <a:pt x="19910" y="34274"/>
                  </a:lnTo>
                  <a:lnTo>
                    <a:pt x="19975" y="34143"/>
                  </a:lnTo>
                  <a:lnTo>
                    <a:pt x="20041" y="33881"/>
                  </a:lnTo>
                  <a:lnTo>
                    <a:pt x="19975" y="33750"/>
                  </a:lnTo>
                  <a:lnTo>
                    <a:pt x="19953" y="33684"/>
                  </a:lnTo>
                  <a:lnTo>
                    <a:pt x="19910" y="33641"/>
                  </a:lnTo>
                  <a:lnTo>
                    <a:pt x="19866" y="33532"/>
                  </a:lnTo>
                  <a:lnTo>
                    <a:pt x="19757" y="33292"/>
                  </a:lnTo>
                  <a:lnTo>
                    <a:pt x="19779" y="33161"/>
                  </a:lnTo>
                  <a:lnTo>
                    <a:pt x="19888" y="33030"/>
                  </a:lnTo>
                  <a:lnTo>
                    <a:pt x="19975" y="32877"/>
                  </a:lnTo>
                  <a:lnTo>
                    <a:pt x="20150" y="32680"/>
                  </a:lnTo>
                  <a:lnTo>
                    <a:pt x="20324" y="32527"/>
                  </a:lnTo>
                  <a:lnTo>
                    <a:pt x="20521" y="32440"/>
                  </a:lnTo>
                  <a:lnTo>
                    <a:pt x="20783" y="32156"/>
                  </a:lnTo>
                  <a:lnTo>
                    <a:pt x="20870" y="31982"/>
                  </a:lnTo>
                  <a:lnTo>
                    <a:pt x="20957" y="31894"/>
                  </a:lnTo>
                  <a:lnTo>
                    <a:pt x="21263" y="31720"/>
                  </a:lnTo>
                  <a:lnTo>
                    <a:pt x="21787" y="31327"/>
                  </a:lnTo>
                  <a:lnTo>
                    <a:pt x="22420" y="30585"/>
                  </a:lnTo>
                  <a:lnTo>
                    <a:pt x="22748" y="29995"/>
                  </a:lnTo>
                  <a:lnTo>
                    <a:pt x="22900" y="29733"/>
                  </a:lnTo>
                  <a:lnTo>
                    <a:pt x="23119" y="29559"/>
                  </a:lnTo>
                  <a:lnTo>
                    <a:pt x="23359" y="29362"/>
                  </a:lnTo>
                  <a:lnTo>
                    <a:pt x="23664" y="28904"/>
                  </a:lnTo>
                  <a:lnTo>
                    <a:pt x="23774" y="28620"/>
                  </a:lnTo>
                  <a:lnTo>
                    <a:pt x="23992" y="28336"/>
                  </a:lnTo>
                  <a:lnTo>
                    <a:pt x="24319" y="28161"/>
                  </a:lnTo>
                  <a:lnTo>
                    <a:pt x="24516" y="28030"/>
                  </a:lnTo>
                  <a:lnTo>
                    <a:pt x="24603" y="27834"/>
                  </a:lnTo>
                  <a:lnTo>
                    <a:pt x="24712" y="27681"/>
                  </a:lnTo>
                  <a:lnTo>
                    <a:pt x="24865" y="27616"/>
                  </a:lnTo>
                  <a:lnTo>
                    <a:pt x="24909" y="27616"/>
                  </a:lnTo>
                  <a:lnTo>
                    <a:pt x="24931" y="27594"/>
                  </a:lnTo>
                  <a:lnTo>
                    <a:pt x="25171" y="27375"/>
                  </a:lnTo>
                  <a:lnTo>
                    <a:pt x="25520" y="27266"/>
                  </a:lnTo>
                  <a:lnTo>
                    <a:pt x="25760" y="27375"/>
                  </a:lnTo>
                  <a:lnTo>
                    <a:pt x="25891" y="27528"/>
                  </a:lnTo>
                  <a:lnTo>
                    <a:pt x="26000" y="27616"/>
                  </a:lnTo>
                  <a:lnTo>
                    <a:pt x="26284" y="27681"/>
                  </a:lnTo>
                  <a:lnTo>
                    <a:pt x="26393" y="27594"/>
                  </a:lnTo>
                  <a:lnTo>
                    <a:pt x="26590" y="27332"/>
                  </a:lnTo>
                  <a:lnTo>
                    <a:pt x="27092" y="26873"/>
                  </a:lnTo>
                  <a:lnTo>
                    <a:pt x="27223" y="26568"/>
                  </a:lnTo>
                  <a:lnTo>
                    <a:pt x="27332" y="26415"/>
                  </a:lnTo>
                  <a:lnTo>
                    <a:pt x="27485" y="26306"/>
                  </a:lnTo>
                  <a:lnTo>
                    <a:pt x="27681" y="26175"/>
                  </a:lnTo>
                  <a:lnTo>
                    <a:pt x="27878" y="26022"/>
                  </a:lnTo>
                  <a:lnTo>
                    <a:pt x="27965" y="26175"/>
                  </a:lnTo>
                  <a:lnTo>
                    <a:pt x="27943" y="26328"/>
                  </a:lnTo>
                  <a:lnTo>
                    <a:pt x="27943" y="27114"/>
                  </a:lnTo>
                  <a:lnTo>
                    <a:pt x="27703" y="28663"/>
                  </a:lnTo>
                  <a:lnTo>
                    <a:pt x="27550" y="29449"/>
                  </a:lnTo>
                  <a:lnTo>
                    <a:pt x="27310" y="30541"/>
                  </a:lnTo>
                  <a:lnTo>
                    <a:pt x="27070" y="31676"/>
                  </a:lnTo>
                  <a:lnTo>
                    <a:pt x="26961" y="32004"/>
                  </a:lnTo>
                  <a:lnTo>
                    <a:pt x="26873" y="32331"/>
                  </a:lnTo>
                  <a:lnTo>
                    <a:pt x="26611" y="32746"/>
                  </a:lnTo>
                  <a:lnTo>
                    <a:pt x="26415" y="33204"/>
                  </a:lnTo>
                  <a:lnTo>
                    <a:pt x="26371" y="33313"/>
                  </a:lnTo>
                  <a:lnTo>
                    <a:pt x="26415" y="33532"/>
                  </a:lnTo>
                  <a:lnTo>
                    <a:pt x="26502" y="33619"/>
                  </a:lnTo>
                  <a:lnTo>
                    <a:pt x="26611" y="33706"/>
                  </a:lnTo>
                  <a:lnTo>
                    <a:pt x="26742" y="33903"/>
                  </a:lnTo>
                  <a:lnTo>
                    <a:pt x="26742" y="34230"/>
                  </a:lnTo>
                  <a:lnTo>
                    <a:pt x="26590" y="34470"/>
                  </a:lnTo>
                  <a:lnTo>
                    <a:pt x="26546" y="34601"/>
                  </a:lnTo>
                  <a:lnTo>
                    <a:pt x="26524" y="34732"/>
                  </a:lnTo>
                  <a:lnTo>
                    <a:pt x="26328" y="35082"/>
                  </a:lnTo>
                  <a:lnTo>
                    <a:pt x="26153" y="35409"/>
                  </a:lnTo>
                  <a:lnTo>
                    <a:pt x="25913" y="35715"/>
                  </a:lnTo>
                  <a:lnTo>
                    <a:pt x="25585" y="36413"/>
                  </a:lnTo>
                  <a:lnTo>
                    <a:pt x="25389" y="36719"/>
                  </a:lnTo>
                  <a:lnTo>
                    <a:pt x="25236" y="36981"/>
                  </a:lnTo>
                  <a:lnTo>
                    <a:pt x="25018" y="37134"/>
                  </a:lnTo>
                  <a:lnTo>
                    <a:pt x="24909" y="37177"/>
                  </a:lnTo>
                  <a:lnTo>
                    <a:pt x="24800" y="37330"/>
                  </a:lnTo>
                  <a:lnTo>
                    <a:pt x="24734" y="37614"/>
                  </a:lnTo>
                  <a:lnTo>
                    <a:pt x="24669" y="37789"/>
                  </a:lnTo>
                  <a:lnTo>
                    <a:pt x="24538" y="38138"/>
                  </a:lnTo>
                  <a:lnTo>
                    <a:pt x="24145" y="38749"/>
                  </a:lnTo>
                  <a:lnTo>
                    <a:pt x="23905" y="39055"/>
                  </a:lnTo>
                  <a:lnTo>
                    <a:pt x="23664" y="39317"/>
                  </a:lnTo>
                  <a:lnTo>
                    <a:pt x="23293" y="39906"/>
                  </a:lnTo>
                  <a:lnTo>
                    <a:pt x="23162" y="40212"/>
                  </a:lnTo>
                  <a:lnTo>
                    <a:pt x="23140" y="40408"/>
                  </a:lnTo>
                  <a:lnTo>
                    <a:pt x="23031" y="40583"/>
                  </a:lnTo>
                  <a:lnTo>
                    <a:pt x="22551" y="41369"/>
                  </a:lnTo>
                  <a:lnTo>
                    <a:pt x="22158" y="42176"/>
                  </a:lnTo>
                  <a:lnTo>
                    <a:pt x="21983" y="42417"/>
                  </a:lnTo>
                  <a:lnTo>
                    <a:pt x="21874" y="42657"/>
                  </a:lnTo>
                  <a:lnTo>
                    <a:pt x="21787" y="42831"/>
                  </a:lnTo>
                  <a:lnTo>
                    <a:pt x="21700" y="43006"/>
                  </a:lnTo>
                  <a:lnTo>
                    <a:pt x="21503" y="43377"/>
                  </a:lnTo>
                  <a:lnTo>
                    <a:pt x="21329" y="43792"/>
                  </a:lnTo>
                  <a:lnTo>
                    <a:pt x="21219" y="44054"/>
                  </a:lnTo>
                  <a:lnTo>
                    <a:pt x="20848" y="44534"/>
                  </a:lnTo>
                  <a:lnTo>
                    <a:pt x="20717" y="44796"/>
                  </a:lnTo>
                  <a:lnTo>
                    <a:pt x="20586" y="44905"/>
                  </a:lnTo>
                  <a:lnTo>
                    <a:pt x="20543" y="45102"/>
                  </a:lnTo>
                  <a:lnTo>
                    <a:pt x="20324" y="45451"/>
                  </a:lnTo>
                  <a:lnTo>
                    <a:pt x="19997" y="45713"/>
                  </a:lnTo>
                  <a:lnTo>
                    <a:pt x="19538" y="46171"/>
                  </a:lnTo>
                  <a:lnTo>
                    <a:pt x="18578" y="47154"/>
                  </a:lnTo>
                  <a:lnTo>
                    <a:pt x="17639" y="48180"/>
                  </a:lnTo>
                  <a:lnTo>
                    <a:pt x="17443" y="48333"/>
                  </a:lnTo>
                  <a:lnTo>
                    <a:pt x="17377" y="48485"/>
                  </a:lnTo>
                  <a:lnTo>
                    <a:pt x="17399" y="48747"/>
                  </a:lnTo>
                  <a:lnTo>
                    <a:pt x="17268" y="49184"/>
                  </a:lnTo>
                  <a:lnTo>
                    <a:pt x="16919" y="49773"/>
                  </a:lnTo>
                  <a:lnTo>
                    <a:pt x="16635" y="50145"/>
                  </a:lnTo>
                  <a:lnTo>
                    <a:pt x="16482" y="50363"/>
                  </a:lnTo>
                  <a:lnTo>
                    <a:pt x="16242" y="50734"/>
                  </a:lnTo>
                  <a:lnTo>
                    <a:pt x="16177" y="50996"/>
                  </a:lnTo>
                  <a:lnTo>
                    <a:pt x="16177" y="51171"/>
                  </a:lnTo>
                  <a:lnTo>
                    <a:pt x="16177" y="51345"/>
                  </a:lnTo>
                  <a:lnTo>
                    <a:pt x="16002" y="51367"/>
                  </a:lnTo>
                  <a:lnTo>
                    <a:pt x="15849" y="51302"/>
                  </a:lnTo>
                  <a:lnTo>
                    <a:pt x="15456" y="51061"/>
                  </a:lnTo>
                  <a:lnTo>
                    <a:pt x="14758" y="50538"/>
                  </a:lnTo>
                  <a:lnTo>
                    <a:pt x="14343" y="50363"/>
                  </a:lnTo>
                  <a:lnTo>
                    <a:pt x="14103" y="50254"/>
                  </a:lnTo>
                  <a:lnTo>
                    <a:pt x="13863" y="50123"/>
                  </a:lnTo>
                  <a:lnTo>
                    <a:pt x="13120" y="49817"/>
                  </a:lnTo>
                  <a:lnTo>
                    <a:pt x="12356" y="49490"/>
                  </a:lnTo>
                  <a:lnTo>
                    <a:pt x="12247" y="49424"/>
                  </a:lnTo>
                  <a:lnTo>
                    <a:pt x="12007" y="49424"/>
                  </a:lnTo>
                  <a:lnTo>
                    <a:pt x="11898" y="49381"/>
                  </a:lnTo>
                  <a:lnTo>
                    <a:pt x="11396" y="49381"/>
                  </a:lnTo>
                  <a:lnTo>
                    <a:pt x="11156" y="49446"/>
                  </a:lnTo>
                  <a:lnTo>
                    <a:pt x="10653" y="49424"/>
                  </a:lnTo>
                  <a:lnTo>
                    <a:pt x="10392" y="49468"/>
                  </a:lnTo>
                  <a:lnTo>
                    <a:pt x="9802" y="49468"/>
                  </a:lnTo>
                  <a:lnTo>
                    <a:pt x="9540" y="49533"/>
                  </a:lnTo>
                  <a:lnTo>
                    <a:pt x="9300" y="49468"/>
                  </a:lnTo>
                  <a:lnTo>
                    <a:pt x="9235" y="49315"/>
                  </a:lnTo>
                  <a:lnTo>
                    <a:pt x="9278" y="49031"/>
                  </a:lnTo>
                  <a:lnTo>
                    <a:pt x="9322" y="48900"/>
                  </a:lnTo>
                  <a:lnTo>
                    <a:pt x="9365" y="48638"/>
                  </a:lnTo>
                  <a:lnTo>
                    <a:pt x="9322" y="48136"/>
                  </a:lnTo>
                  <a:lnTo>
                    <a:pt x="9409" y="47918"/>
                  </a:lnTo>
                  <a:lnTo>
                    <a:pt x="9496" y="47809"/>
                  </a:lnTo>
                  <a:lnTo>
                    <a:pt x="9475" y="47569"/>
                  </a:lnTo>
                  <a:lnTo>
                    <a:pt x="9496" y="47459"/>
                  </a:lnTo>
                  <a:lnTo>
                    <a:pt x="9518" y="47219"/>
                  </a:lnTo>
                  <a:lnTo>
                    <a:pt x="9496" y="46783"/>
                  </a:lnTo>
                  <a:lnTo>
                    <a:pt x="9322" y="46412"/>
                  </a:lnTo>
                  <a:lnTo>
                    <a:pt x="9060" y="46084"/>
                  </a:lnTo>
                  <a:lnTo>
                    <a:pt x="8863" y="45953"/>
                  </a:lnTo>
                  <a:lnTo>
                    <a:pt x="8754" y="45844"/>
                  </a:lnTo>
                  <a:lnTo>
                    <a:pt x="8645" y="45669"/>
                  </a:lnTo>
                  <a:lnTo>
                    <a:pt x="8405" y="45386"/>
                  </a:lnTo>
                  <a:lnTo>
                    <a:pt x="7925" y="45167"/>
                  </a:lnTo>
                  <a:lnTo>
                    <a:pt x="7575" y="45145"/>
                  </a:lnTo>
                  <a:lnTo>
                    <a:pt x="7357" y="45189"/>
                  </a:lnTo>
                  <a:lnTo>
                    <a:pt x="7073" y="45276"/>
                  </a:lnTo>
                  <a:lnTo>
                    <a:pt x="6549" y="45560"/>
                  </a:lnTo>
                  <a:lnTo>
                    <a:pt x="6309" y="45735"/>
                  </a:lnTo>
                  <a:lnTo>
                    <a:pt x="6047" y="45866"/>
                  </a:lnTo>
                  <a:lnTo>
                    <a:pt x="5676" y="46062"/>
                  </a:lnTo>
                  <a:lnTo>
                    <a:pt x="5458" y="46259"/>
                  </a:lnTo>
                  <a:lnTo>
                    <a:pt x="5392" y="46412"/>
                  </a:lnTo>
                  <a:lnTo>
                    <a:pt x="5283" y="46695"/>
                  </a:lnTo>
                  <a:lnTo>
                    <a:pt x="4868" y="47045"/>
                  </a:lnTo>
                  <a:lnTo>
                    <a:pt x="4585" y="47154"/>
                  </a:lnTo>
                  <a:lnTo>
                    <a:pt x="4126" y="47328"/>
                  </a:lnTo>
                  <a:lnTo>
                    <a:pt x="3253" y="47809"/>
                  </a:lnTo>
                  <a:lnTo>
                    <a:pt x="2882" y="48158"/>
                  </a:lnTo>
                  <a:lnTo>
                    <a:pt x="2751" y="48224"/>
                  </a:lnTo>
                  <a:lnTo>
                    <a:pt x="2642" y="48333"/>
                  </a:lnTo>
                  <a:lnTo>
                    <a:pt x="1659" y="49271"/>
                  </a:lnTo>
                  <a:lnTo>
                    <a:pt x="742" y="50319"/>
                  </a:lnTo>
                  <a:lnTo>
                    <a:pt x="590" y="50516"/>
                  </a:lnTo>
                  <a:lnTo>
                    <a:pt x="415" y="50734"/>
                  </a:lnTo>
                  <a:lnTo>
                    <a:pt x="197" y="51018"/>
                  </a:lnTo>
                  <a:lnTo>
                    <a:pt x="44" y="51389"/>
                  </a:lnTo>
                  <a:lnTo>
                    <a:pt x="0" y="51607"/>
                  </a:lnTo>
                  <a:lnTo>
                    <a:pt x="44" y="51847"/>
                  </a:lnTo>
                  <a:lnTo>
                    <a:pt x="219" y="52022"/>
                  </a:lnTo>
                  <a:lnTo>
                    <a:pt x="633" y="52131"/>
                  </a:lnTo>
                  <a:lnTo>
                    <a:pt x="852" y="52109"/>
                  </a:lnTo>
                  <a:lnTo>
                    <a:pt x="1310" y="52087"/>
                  </a:lnTo>
                  <a:lnTo>
                    <a:pt x="1769" y="52066"/>
                  </a:lnTo>
                  <a:lnTo>
                    <a:pt x="1943" y="51957"/>
                  </a:lnTo>
                  <a:lnTo>
                    <a:pt x="2118" y="51957"/>
                  </a:lnTo>
                  <a:lnTo>
                    <a:pt x="2642" y="51891"/>
                  </a:lnTo>
                  <a:lnTo>
                    <a:pt x="3166" y="51957"/>
                  </a:lnTo>
                  <a:lnTo>
                    <a:pt x="3318" y="52044"/>
                  </a:lnTo>
                  <a:lnTo>
                    <a:pt x="3668" y="52022"/>
                  </a:lnTo>
                  <a:lnTo>
                    <a:pt x="3842" y="52066"/>
                  </a:lnTo>
                  <a:lnTo>
                    <a:pt x="3952" y="52109"/>
                  </a:lnTo>
                  <a:lnTo>
                    <a:pt x="4170" y="52087"/>
                  </a:lnTo>
                  <a:lnTo>
                    <a:pt x="4279" y="52153"/>
                  </a:lnTo>
                  <a:lnTo>
                    <a:pt x="4563" y="52328"/>
                  </a:lnTo>
                  <a:lnTo>
                    <a:pt x="4737" y="52546"/>
                  </a:lnTo>
                  <a:lnTo>
                    <a:pt x="4868" y="52742"/>
                  </a:lnTo>
                  <a:lnTo>
                    <a:pt x="5174" y="52786"/>
                  </a:lnTo>
                  <a:lnTo>
                    <a:pt x="5349" y="52742"/>
                  </a:lnTo>
                  <a:lnTo>
                    <a:pt x="5916" y="52546"/>
                  </a:lnTo>
                  <a:lnTo>
                    <a:pt x="6528" y="52328"/>
                  </a:lnTo>
                  <a:lnTo>
                    <a:pt x="6702" y="52284"/>
                  </a:lnTo>
                  <a:lnTo>
                    <a:pt x="7073" y="52218"/>
                  </a:lnTo>
                  <a:lnTo>
                    <a:pt x="7292" y="52262"/>
                  </a:lnTo>
                  <a:lnTo>
                    <a:pt x="7728" y="52349"/>
                  </a:lnTo>
                  <a:lnTo>
                    <a:pt x="8470" y="52764"/>
                  </a:lnTo>
                  <a:lnTo>
                    <a:pt x="8820" y="53048"/>
                  </a:lnTo>
                  <a:lnTo>
                    <a:pt x="9235" y="53375"/>
                  </a:lnTo>
                  <a:lnTo>
                    <a:pt x="10108" y="53987"/>
                  </a:lnTo>
                  <a:lnTo>
                    <a:pt x="10501" y="54358"/>
                  </a:lnTo>
                  <a:lnTo>
                    <a:pt x="11658" y="55471"/>
                  </a:lnTo>
                  <a:lnTo>
                    <a:pt x="12858" y="56519"/>
                  </a:lnTo>
                  <a:lnTo>
                    <a:pt x="13426" y="56978"/>
                  </a:lnTo>
                  <a:lnTo>
                    <a:pt x="13994" y="57436"/>
                  </a:lnTo>
                  <a:lnTo>
                    <a:pt x="14299" y="57720"/>
                  </a:lnTo>
                  <a:lnTo>
                    <a:pt x="14823" y="58069"/>
                  </a:lnTo>
                  <a:lnTo>
                    <a:pt x="15238" y="58222"/>
                  </a:lnTo>
                  <a:lnTo>
                    <a:pt x="15478" y="58265"/>
                  </a:lnTo>
                  <a:lnTo>
                    <a:pt x="15915" y="58309"/>
                  </a:lnTo>
                  <a:lnTo>
                    <a:pt x="16373" y="58265"/>
                  </a:lnTo>
                  <a:lnTo>
                    <a:pt x="16701" y="58091"/>
                  </a:lnTo>
                  <a:lnTo>
                    <a:pt x="17028" y="57960"/>
                  </a:lnTo>
                  <a:lnTo>
                    <a:pt x="18818" y="56847"/>
                  </a:lnTo>
                  <a:lnTo>
                    <a:pt x="20543" y="55668"/>
                  </a:lnTo>
                  <a:lnTo>
                    <a:pt x="20892" y="55428"/>
                  </a:lnTo>
                  <a:lnTo>
                    <a:pt x="21634" y="55013"/>
                  </a:lnTo>
                  <a:lnTo>
                    <a:pt x="22049" y="54904"/>
                  </a:lnTo>
                  <a:lnTo>
                    <a:pt x="22245" y="54838"/>
                  </a:lnTo>
                  <a:lnTo>
                    <a:pt x="22420" y="54729"/>
                  </a:lnTo>
                  <a:lnTo>
                    <a:pt x="22682" y="54533"/>
                  </a:lnTo>
                  <a:lnTo>
                    <a:pt x="23184" y="54118"/>
                  </a:lnTo>
                  <a:lnTo>
                    <a:pt x="23490" y="54009"/>
                  </a:lnTo>
                  <a:lnTo>
                    <a:pt x="23883" y="53943"/>
                  </a:lnTo>
                  <a:lnTo>
                    <a:pt x="24276" y="54009"/>
                  </a:lnTo>
                  <a:lnTo>
                    <a:pt x="24494" y="54009"/>
                  </a:lnTo>
                  <a:lnTo>
                    <a:pt x="24603" y="53943"/>
                  </a:lnTo>
                  <a:lnTo>
                    <a:pt x="24865" y="53965"/>
                  </a:lnTo>
                  <a:lnTo>
                    <a:pt x="24974" y="53899"/>
                  </a:lnTo>
                  <a:lnTo>
                    <a:pt x="25695" y="53310"/>
                  </a:lnTo>
                  <a:lnTo>
                    <a:pt x="26415" y="52742"/>
                  </a:lnTo>
                  <a:lnTo>
                    <a:pt x="26524" y="52699"/>
                  </a:lnTo>
                  <a:lnTo>
                    <a:pt x="26721" y="52568"/>
                  </a:lnTo>
                  <a:lnTo>
                    <a:pt x="26764" y="52437"/>
                  </a:lnTo>
                  <a:lnTo>
                    <a:pt x="26873" y="52284"/>
                  </a:lnTo>
                  <a:lnTo>
                    <a:pt x="27157" y="52066"/>
                  </a:lnTo>
                  <a:lnTo>
                    <a:pt x="27310" y="52000"/>
                  </a:lnTo>
                  <a:lnTo>
                    <a:pt x="27507" y="51891"/>
                  </a:lnTo>
                  <a:lnTo>
                    <a:pt x="27594" y="51716"/>
                  </a:lnTo>
                  <a:lnTo>
                    <a:pt x="28511" y="50974"/>
                  </a:lnTo>
                  <a:lnTo>
                    <a:pt x="29449" y="50254"/>
                  </a:lnTo>
                  <a:lnTo>
                    <a:pt x="30737" y="49184"/>
                  </a:lnTo>
                  <a:lnTo>
                    <a:pt x="32113" y="48224"/>
                  </a:lnTo>
                  <a:lnTo>
                    <a:pt x="32331" y="48093"/>
                  </a:lnTo>
                  <a:lnTo>
                    <a:pt x="32724" y="48136"/>
                  </a:lnTo>
                  <a:lnTo>
                    <a:pt x="32920" y="48333"/>
                  </a:lnTo>
                  <a:lnTo>
                    <a:pt x="33073" y="48529"/>
                  </a:lnTo>
                  <a:lnTo>
                    <a:pt x="33466" y="48835"/>
                  </a:lnTo>
                  <a:lnTo>
                    <a:pt x="33706" y="48922"/>
                  </a:lnTo>
                  <a:lnTo>
                    <a:pt x="33859" y="49053"/>
                  </a:lnTo>
                  <a:lnTo>
                    <a:pt x="33968" y="49206"/>
                  </a:lnTo>
                  <a:lnTo>
                    <a:pt x="35234" y="50341"/>
                  </a:lnTo>
                  <a:lnTo>
                    <a:pt x="36544" y="51454"/>
                  </a:lnTo>
                  <a:lnTo>
                    <a:pt x="37527" y="52284"/>
                  </a:lnTo>
                  <a:lnTo>
                    <a:pt x="38509" y="53157"/>
                  </a:lnTo>
                  <a:lnTo>
                    <a:pt x="39011" y="53572"/>
                  </a:lnTo>
                  <a:lnTo>
                    <a:pt x="40103" y="54380"/>
                  </a:lnTo>
                  <a:lnTo>
                    <a:pt x="40605" y="54838"/>
                  </a:lnTo>
                  <a:lnTo>
                    <a:pt x="40758" y="54991"/>
                  </a:lnTo>
                  <a:lnTo>
                    <a:pt x="41085" y="55013"/>
                  </a:lnTo>
                  <a:lnTo>
                    <a:pt x="41260" y="54838"/>
                  </a:lnTo>
                  <a:lnTo>
                    <a:pt x="41543" y="54576"/>
                  </a:lnTo>
                  <a:lnTo>
                    <a:pt x="41827" y="54336"/>
                  </a:lnTo>
                  <a:lnTo>
                    <a:pt x="42002" y="54227"/>
                  </a:lnTo>
                  <a:lnTo>
                    <a:pt x="42264" y="54271"/>
                  </a:lnTo>
                  <a:lnTo>
                    <a:pt x="42373" y="54402"/>
                  </a:lnTo>
                  <a:lnTo>
                    <a:pt x="42526" y="54620"/>
                  </a:lnTo>
                  <a:lnTo>
                    <a:pt x="42897" y="54947"/>
                  </a:lnTo>
                  <a:lnTo>
                    <a:pt x="43530" y="55384"/>
                  </a:lnTo>
                  <a:lnTo>
                    <a:pt x="43901" y="55711"/>
                  </a:lnTo>
                  <a:lnTo>
                    <a:pt x="44010" y="55864"/>
                  </a:lnTo>
                  <a:lnTo>
                    <a:pt x="44163" y="55973"/>
                  </a:lnTo>
                  <a:lnTo>
                    <a:pt x="44294" y="56082"/>
                  </a:lnTo>
                  <a:lnTo>
                    <a:pt x="44425" y="56192"/>
                  </a:lnTo>
                  <a:lnTo>
                    <a:pt x="44578" y="56366"/>
                  </a:lnTo>
                  <a:lnTo>
                    <a:pt x="44796" y="56628"/>
                  </a:lnTo>
                  <a:lnTo>
                    <a:pt x="44884" y="56825"/>
                  </a:lnTo>
                  <a:lnTo>
                    <a:pt x="44862" y="56956"/>
                  </a:lnTo>
                  <a:lnTo>
                    <a:pt x="44709" y="57370"/>
                  </a:lnTo>
                  <a:lnTo>
                    <a:pt x="44556" y="57785"/>
                  </a:lnTo>
                  <a:lnTo>
                    <a:pt x="44360" y="58331"/>
                  </a:lnTo>
                  <a:lnTo>
                    <a:pt x="44032" y="59161"/>
                  </a:lnTo>
                  <a:lnTo>
                    <a:pt x="43901" y="59728"/>
                  </a:lnTo>
                  <a:lnTo>
                    <a:pt x="43879" y="60034"/>
                  </a:lnTo>
                  <a:lnTo>
                    <a:pt x="43836" y="60143"/>
                  </a:lnTo>
                  <a:lnTo>
                    <a:pt x="43857" y="60361"/>
                  </a:lnTo>
                  <a:lnTo>
                    <a:pt x="43792" y="60470"/>
                  </a:lnTo>
                  <a:lnTo>
                    <a:pt x="43748" y="60536"/>
                  </a:lnTo>
                  <a:lnTo>
                    <a:pt x="43792" y="60601"/>
                  </a:lnTo>
                  <a:lnTo>
                    <a:pt x="43857" y="60776"/>
                  </a:lnTo>
                  <a:lnTo>
                    <a:pt x="43836" y="61147"/>
                  </a:lnTo>
                  <a:lnTo>
                    <a:pt x="43879" y="61322"/>
                  </a:lnTo>
                  <a:lnTo>
                    <a:pt x="43901" y="61431"/>
                  </a:lnTo>
                  <a:lnTo>
                    <a:pt x="43857" y="61693"/>
                  </a:lnTo>
                  <a:lnTo>
                    <a:pt x="43967" y="61802"/>
                  </a:lnTo>
                  <a:lnTo>
                    <a:pt x="44010" y="61933"/>
                  </a:lnTo>
                  <a:lnTo>
                    <a:pt x="43988" y="62195"/>
                  </a:lnTo>
                  <a:lnTo>
                    <a:pt x="44054" y="62326"/>
                  </a:lnTo>
                  <a:lnTo>
                    <a:pt x="44141" y="62806"/>
                  </a:lnTo>
                  <a:lnTo>
                    <a:pt x="44229" y="63286"/>
                  </a:lnTo>
                  <a:lnTo>
                    <a:pt x="44338" y="63658"/>
                  </a:lnTo>
                  <a:lnTo>
                    <a:pt x="44403" y="64051"/>
                  </a:lnTo>
                  <a:lnTo>
                    <a:pt x="44534" y="64880"/>
                  </a:lnTo>
                  <a:lnTo>
                    <a:pt x="44753" y="65688"/>
                  </a:lnTo>
                  <a:lnTo>
                    <a:pt x="44796" y="65797"/>
                  </a:lnTo>
                  <a:lnTo>
                    <a:pt x="44774" y="66059"/>
                  </a:lnTo>
                  <a:lnTo>
                    <a:pt x="44840" y="66190"/>
                  </a:lnTo>
                  <a:lnTo>
                    <a:pt x="44949" y="66452"/>
                  </a:lnTo>
                  <a:lnTo>
                    <a:pt x="45080" y="66736"/>
                  </a:lnTo>
                  <a:lnTo>
                    <a:pt x="45342" y="67980"/>
                  </a:lnTo>
                  <a:lnTo>
                    <a:pt x="45648" y="69224"/>
                  </a:lnTo>
                  <a:lnTo>
                    <a:pt x="45779" y="69552"/>
                  </a:lnTo>
                  <a:lnTo>
                    <a:pt x="45931" y="70250"/>
                  </a:lnTo>
                  <a:lnTo>
                    <a:pt x="45953" y="70622"/>
                  </a:lnTo>
                  <a:lnTo>
                    <a:pt x="45975" y="71167"/>
                  </a:lnTo>
                  <a:lnTo>
                    <a:pt x="45757" y="72237"/>
                  </a:lnTo>
                  <a:lnTo>
                    <a:pt x="45626" y="72783"/>
                  </a:lnTo>
                  <a:lnTo>
                    <a:pt x="45538" y="73241"/>
                  </a:lnTo>
                  <a:lnTo>
                    <a:pt x="45517" y="74136"/>
                  </a:lnTo>
                  <a:lnTo>
                    <a:pt x="45735" y="74966"/>
                  </a:lnTo>
                  <a:lnTo>
                    <a:pt x="46215" y="75730"/>
                  </a:lnTo>
                  <a:lnTo>
                    <a:pt x="46564" y="76079"/>
                  </a:lnTo>
                  <a:lnTo>
                    <a:pt x="46674" y="76166"/>
                  </a:lnTo>
                  <a:lnTo>
                    <a:pt x="46957" y="76276"/>
                  </a:lnTo>
                  <a:lnTo>
                    <a:pt x="47132" y="76297"/>
                  </a:lnTo>
                  <a:lnTo>
                    <a:pt x="48267" y="76232"/>
                  </a:lnTo>
                  <a:lnTo>
                    <a:pt x="49359" y="76101"/>
                  </a:lnTo>
                  <a:lnTo>
                    <a:pt x="52022" y="75926"/>
                  </a:lnTo>
                  <a:lnTo>
                    <a:pt x="54642" y="75686"/>
                  </a:lnTo>
                  <a:lnTo>
                    <a:pt x="54991" y="75730"/>
                  </a:lnTo>
                  <a:lnTo>
                    <a:pt x="55646" y="75642"/>
                  </a:lnTo>
                  <a:lnTo>
                    <a:pt x="56213" y="75359"/>
                  </a:lnTo>
                  <a:lnTo>
                    <a:pt x="56672" y="74900"/>
                  </a:lnTo>
                  <a:lnTo>
                    <a:pt x="56868" y="74595"/>
                  </a:lnTo>
                  <a:lnTo>
                    <a:pt x="56868" y="74442"/>
                  </a:lnTo>
                  <a:lnTo>
                    <a:pt x="56803" y="74136"/>
                  </a:lnTo>
                  <a:lnTo>
                    <a:pt x="56672" y="74027"/>
                  </a:lnTo>
                  <a:lnTo>
                    <a:pt x="56519" y="73874"/>
                  </a:lnTo>
                  <a:lnTo>
                    <a:pt x="56170" y="73656"/>
                  </a:lnTo>
                  <a:lnTo>
                    <a:pt x="55602" y="73525"/>
                  </a:lnTo>
                  <a:lnTo>
                    <a:pt x="55187" y="73547"/>
                  </a:lnTo>
                  <a:lnTo>
                    <a:pt x="55035" y="73547"/>
                  </a:lnTo>
                  <a:lnTo>
                    <a:pt x="54904" y="73569"/>
                  </a:lnTo>
                  <a:lnTo>
                    <a:pt x="54860" y="73525"/>
                  </a:lnTo>
                  <a:lnTo>
                    <a:pt x="54795" y="73503"/>
                  </a:lnTo>
                  <a:lnTo>
                    <a:pt x="54358" y="73547"/>
                  </a:lnTo>
                  <a:lnTo>
                    <a:pt x="53943" y="73481"/>
                  </a:lnTo>
                  <a:lnTo>
                    <a:pt x="53703" y="73350"/>
                  </a:lnTo>
                  <a:lnTo>
                    <a:pt x="53441" y="73263"/>
                  </a:lnTo>
                  <a:lnTo>
                    <a:pt x="53223" y="73241"/>
                  </a:lnTo>
                  <a:lnTo>
                    <a:pt x="53048" y="73132"/>
                  </a:lnTo>
                  <a:lnTo>
                    <a:pt x="52786" y="72957"/>
                  </a:lnTo>
                  <a:lnTo>
                    <a:pt x="52459" y="72892"/>
                  </a:lnTo>
                  <a:lnTo>
                    <a:pt x="52240" y="72805"/>
                  </a:lnTo>
                  <a:lnTo>
                    <a:pt x="52088" y="72674"/>
                  </a:lnTo>
                  <a:lnTo>
                    <a:pt x="51695" y="72346"/>
                  </a:lnTo>
                  <a:lnTo>
                    <a:pt x="50865" y="71779"/>
                  </a:lnTo>
                  <a:lnTo>
                    <a:pt x="50385" y="71604"/>
                  </a:lnTo>
                  <a:lnTo>
                    <a:pt x="50166" y="71429"/>
                  </a:lnTo>
                  <a:lnTo>
                    <a:pt x="50014" y="71167"/>
                  </a:lnTo>
                  <a:lnTo>
                    <a:pt x="49992" y="71080"/>
                  </a:lnTo>
                  <a:lnTo>
                    <a:pt x="50014" y="70905"/>
                  </a:lnTo>
                  <a:lnTo>
                    <a:pt x="50079" y="70840"/>
                  </a:lnTo>
                  <a:lnTo>
                    <a:pt x="50014" y="70578"/>
                  </a:lnTo>
                  <a:lnTo>
                    <a:pt x="50014" y="70338"/>
                  </a:lnTo>
                  <a:lnTo>
                    <a:pt x="50014" y="70250"/>
                  </a:lnTo>
                  <a:lnTo>
                    <a:pt x="49992" y="70141"/>
                  </a:lnTo>
                  <a:lnTo>
                    <a:pt x="49926" y="69857"/>
                  </a:lnTo>
                  <a:lnTo>
                    <a:pt x="49905" y="69595"/>
                  </a:lnTo>
                  <a:lnTo>
                    <a:pt x="49905" y="69530"/>
                  </a:lnTo>
                  <a:lnTo>
                    <a:pt x="49883" y="69464"/>
                  </a:lnTo>
                  <a:lnTo>
                    <a:pt x="49817" y="68853"/>
                  </a:lnTo>
                  <a:lnTo>
                    <a:pt x="49883" y="67653"/>
                  </a:lnTo>
                  <a:lnTo>
                    <a:pt x="49905" y="67063"/>
                  </a:lnTo>
                  <a:lnTo>
                    <a:pt x="49883" y="67019"/>
                  </a:lnTo>
                  <a:lnTo>
                    <a:pt x="49905" y="66976"/>
                  </a:lnTo>
                  <a:lnTo>
                    <a:pt x="49970" y="66779"/>
                  </a:lnTo>
                  <a:lnTo>
                    <a:pt x="49948" y="66343"/>
                  </a:lnTo>
                  <a:lnTo>
                    <a:pt x="49992" y="66146"/>
                  </a:lnTo>
                  <a:lnTo>
                    <a:pt x="49926" y="66081"/>
                  </a:lnTo>
                  <a:lnTo>
                    <a:pt x="49926" y="65950"/>
                  </a:lnTo>
                  <a:lnTo>
                    <a:pt x="49970" y="65884"/>
                  </a:lnTo>
                  <a:lnTo>
                    <a:pt x="50035" y="65862"/>
                  </a:lnTo>
                  <a:lnTo>
                    <a:pt x="50079" y="65775"/>
                  </a:lnTo>
                  <a:lnTo>
                    <a:pt x="50123" y="65535"/>
                  </a:lnTo>
                  <a:lnTo>
                    <a:pt x="50123" y="65295"/>
                  </a:lnTo>
                  <a:lnTo>
                    <a:pt x="50101" y="64662"/>
                  </a:lnTo>
                  <a:lnTo>
                    <a:pt x="50188" y="64007"/>
                  </a:lnTo>
                  <a:lnTo>
                    <a:pt x="50210" y="63963"/>
                  </a:lnTo>
                  <a:lnTo>
                    <a:pt x="50210" y="63876"/>
                  </a:lnTo>
                  <a:lnTo>
                    <a:pt x="50210" y="63592"/>
                  </a:lnTo>
                  <a:lnTo>
                    <a:pt x="50232" y="63330"/>
                  </a:lnTo>
                  <a:lnTo>
                    <a:pt x="50188" y="63199"/>
                  </a:lnTo>
                  <a:lnTo>
                    <a:pt x="50254" y="63046"/>
                  </a:lnTo>
                  <a:lnTo>
                    <a:pt x="50319" y="62806"/>
                  </a:lnTo>
                  <a:lnTo>
                    <a:pt x="50363" y="62588"/>
                  </a:lnTo>
                  <a:lnTo>
                    <a:pt x="50407" y="62304"/>
                  </a:lnTo>
                  <a:lnTo>
                    <a:pt x="50407" y="62020"/>
                  </a:lnTo>
                  <a:lnTo>
                    <a:pt x="50363" y="61606"/>
                  </a:lnTo>
                  <a:lnTo>
                    <a:pt x="50428" y="61169"/>
                  </a:lnTo>
                  <a:lnTo>
                    <a:pt x="50450" y="61103"/>
                  </a:lnTo>
                  <a:lnTo>
                    <a:pt x="50450" y="61038"/>
                  </a:lnTo>
                  <a:lnTo>
                    <a:pt x="50450" y="60536"/>
                  </a:lnTo>
                  <a:lnTo>
                    <a:pt x="50472" y="60056"/>
                  </a:lnTo>
                  <a:lnTo>
                    <a:pt x="50450" y="59466"/>
                  </a:lnTo>
                  <a:lnTo>
                    <a:pt x="50538" y="58855"/>
                  </a:lnTo>
                  <a:lnTo>
                    <a:pt x="50581" y="58375"/>
                  </a:lnTo>
                  <a:lnTo>
                    <a:pt x="50559" y="57894"/>
                  </a:lnTo>
                  <a:lnTo>
                    <a:pt x="50559" y="57720"/>
                  </a:lnTo>
                  <a:lnTo>
                    <a:pt x="50472" y="57349"/>
                  </a:lnTo>
                  <a:lnTo>
                    <a:pt x="50559" y="57152"/>
                  </a:lnTo>
                  <a:lnTo>
                    <a:pt x="50603" y="57065"/>
                  </a:lnTo>
                  <a:lnTo>
                    <a:pt x="50581" y="56890"/>
                  </a:lnTo>
                  <a:lnTo>
                    <a:pt x="50516" y="56803"/>
                  </a:lnTo>
                  <a:lnTo>
                    <a:pt x="50450" y="56803"/>
                  </a:lnTo>
                  <a:lnTo>
                    <a:pt x="50472" y="56759"/>
                  </a:lnTo>
                  <a:lnTo>
                    <a:pt x="50494" y="56694"/>
                  </a:lnTo>
                  <a:lnTo>
                    <a:pt x="50516" y="56606"/>
                  </a:lnTo>
                  <a:lnTo>
                    <a:pt x="50494" y="56279"/>
                  </a:lnTo>
                  <a:lnTo>
                    <a:pt x="50538" y="55908"/>
                  </a:lnTo>
                  <a:lnTo>
                    <a:pt x="50538" y="55690"/>
                  </a:lnTo>
                  <a:lnTo>
                    <a:pt x="50516" y="55384"/>
                  </a:lnTo>
                  <a:lnTo>
                    <a:pt x="50472" y="55056"/>
                  </a:lnTo>
                  <a:lnTo>
                    <a:pt x="50450" y="55035"/>
                  </a:lnTo>
                  <a:lnTo>
                    <a:pt x="50472" y="55013"/>
                  </a:lnTo>
                  <a:lnTo>
                    <a:pt x="50581" y="54685"/>
                  </a:lnTo>
                  <a:lnTo>
                    <a:pt x="50538" y="53943"/>
                  </a:lnTo>
                  <a:lnTo>
                    <a:pt x="50276" y="53201"/>
                  </a:lnTo>
                  <a:lnTo>
                    <a:pt x="49795" y="52568"/>
                  </a:lnTo>
                  <a:lnTo>
                    <a:pt x="49490" y="52306"/>
                  </a:lnTo>
                  <a:lnTo>
                    <a:pt x="49490" y="52218"/>
                  </a:lnTo>
                  <a:lnTo>
                    <a:pt x="49533" y="52131"/>
                  </a:lnTo>
                  <a:lnTo>
                    <a:pt x="49468" y="52022"/>
                  </a:lnTo>
                  <a:lnTo>
                    <a:pt x="49381" y="51978"/>
                  </a:lnTo>
                  <a:lnTo>
                    <a:pt x="49206" y="51782"/>
                  </a:lnTo>
                  <a:lnTo>
                    <a:pt x="49119" y="51520"/>
                  </a:lnTo>
                  <a:lnTo>
                    <a:pt x="48966" y="51214"/>
                  </a:lnTo>
                  <a:lnTo>
                    <a:pt x="48595" y="50690"/>
                  </a:lnTo>
                  <a:lnTo>
                    <a:pt x="48333" y="50494"/>
                  </a:lnTo>
                  <a:lnTo>
                    <a:pt x="48202" y="50428"/>
                  </a:lnTo>
                  <a:lnTo>
                    <a:pt x="48136" y="50188"/>
                  </a:lnTo>
                  <a:lnTo>
                    <a:pt x="48114" y="50057"/>
                  </a:lnTo>
                  <a:lnTo>
                    <a:pt x="48005" y="49773"/>
                  </a:lnTo>
                  <a:lnTo>
                    <a:pt x="47831" y="49490"/>
                  </a:lnTo>
                  <a:lnTo>
                    <a:pt x="47743" y="49381"/>
                  </a:lnTo>
                  <a:lnTo>
                    <a:pt x="47700" y="49140"/>
                  </a:lnTo>
                  <a:lnTo>
                    <a:pt x="47721" y="49009"/>
                  </a:lnTo>
                  <a:lnTo>
                    <a:pt x="47721" y="48944"/>
                  </a:lnTo>
                  <a:lnTo>
                    <a:pt x="47678" y="48900"/>
                  </a:lnTo>
                  <a:lnTo>
                    <a:pt x="47590" y="48747"/>
                  </a:lnTo>
                  <a:lnTo>
                    <a:pt x="47503" y="48616"/>
                  </a:lnTo>
                  <a:lnTo>
                    <a:pt x="47438" y="48398"/>
                  </a:lnTo>
                  <a:lnTo>
                    <a:pt x="47219" y="48049"/>
                  </a:lnTo>
                  <a:lnTo>
                    <a:pt x="46761" y="47612"/>
                  </a:lnTo>
                  <a:lnTo>
                    <a:pt x="46412" y="47372"/>
                  </a:lnTo>
                  <a:lnTo>
                    <a:pt x="46346" y="47350"/>
                  </a:lnTo>
                  <a:lnTo>
                    <a:pt x="46324" y="47285"/>
                  </a:lnTo>
                  <a:lnTo>
                    <a:pt x="46281" y="47110"/>
                  </a:lnTo>
                  <a:lnTo>
                    <a:pt x="46150" y="46957"/>
                  </a:lnTo>
                  <a:lnTo>
                    <a:pt x="45386" y="46128"/>
                  </a:lnTo>
                  <a:lnTo>
                    <a:pt x="44643" y="45298"/>
                  </a:lnTo>
                  <a:lnTo>
                    <a:pt x="44338" y="44927"/>
                  </a:lnTo>
                  <a:lnTo>
                    <a:pt x="43792" y="44163"/>
                  </a:lnTo>
                  <a:lnTo>
                    <a:pt x="43443" y="43836"/>
                  </a:lnTo>
                  <a:lnTo>
                    <a:pt x="43355" y="43705"/>
                  </a:lnTo>
                  <a:lnTo>
                    <a:pt x="43268" y="43574"/>
                  </a:lnTo>
                  <a:lnTo>
                    <a:pt x="43203" y="43377"/>
                  </a:lnTo>
                  <a:lnTo>
                    <a:pt x="42941" y="43072"/>
                  </a:lnTo>
                  <a:lnTo>
                    <a:pt x="42766" y="42941"/>
                  </a:lnTo>
                  <a:lnTo>
                    <a:pt x="42504" y="42657"/>
                  </a:lnTo>
                  <a:lnTo>
                    <a:pt x="42351" y="42351"/>
                  </a:lnTo>
                  <a:lnTo>
                    <a:pt x="42220" y="41893"/>
                  </a:lnTo>
                  <a:lnTo>
                    <a:pt x="41958" y="41500"/>
                  </a:lnTo>
                  <a:lnTo>
                    <a:pt x="41827" y="41303"/>
                  </a:lnTo>
                  <a:lnTo>
                    <a:pt x="41805" y="40889"/>
                  </a:lnTo>
                  <a:lnTo>
                    <a:pt x="41893" y="40670"/>
                  </a:lnTo>
                  <a:lnTo>
                    <a:pt x="41936" y="40539"/>
                  </a:lnTo>
                  <a:lnTo>
                    <a:pt x="41849" y="40277"/>
                  </a:lnTo>
                  <a:lnTo>
                    <a:pt x="41784" y="40168"/>
                  </a:lnTo>
                  <a:lnTo>
                    <a:pt x="41609" y="39731"/>
                  </a:lnTo>
                  <a:lnTo>
                    <a:pt x="41412" y="38815"/>
                  </a:lnTo>
                  <a:lnTo>
                    <a:pt x="41456" y="38356"/>
                  </a:lnTo>
                  <a:lnTo>
                    <a:pt x="41565" y="37308"/>
                  </a:lnTo>
                  <a:lnTo>
                    <a:pt x="41718" y="36260"/>
                  </a:lnTo>
                  <a:lnTo>
                    <a:pt x="41762" y="35998"/>
                  </a:lnTo>
                  <a:lnTo>
                    <a:pt x="41784" y="35453"/>
                  </a:lnTo>
                  <a:lnTo>
                    <a:pt x="41718" y="35191"/>
                  </a:lnTo>
                  <a:lnTo>
                    <a:pt x="41740" y="35060"/>
                  </a:lnTo>
                  <a:lnTo>
                    <a:pt x="41740" y="34929"/>
                  </a:lnTo>
                  <a:lnTo>
                    <a:pt x="41827" y="34710"/>
                  </a:lnTo>
                  <a:lnTo>
                    <a:pt x="41915" y="34274"/>
                  </a:lnTo>
                  <a:lnTo>
                    <a:pt x="41915" y="34012"/>
                  </a:lnTo>
                  <a:lnTo>
                    <a:pt x="41958" y="33881"/>
                  </a:lnTo>
                  <a:lnTo>
                    <a:pt x="41936" y="33553"/>
                  </a:lnTo>
                  <a:lnTo>
                    <a:pt x="42002" y="33401"/>
                  </a:lnTo>
                  <a:lnTo>
                    <a:pt x="42111" y="33270"/>
                  </a:lnTo>
                  <a:lnTo>
                    <a:pt x="42133" y="33117"/>
                  </a:lnTo>
                  <a:lnTo>
                    <a:pt x="42177" y="32440"/>
                  </a:lnTo>
                  <a:lnTo>
                    <a:pt x="42373" y="31108"/>
                  </a:lnTo>
                  <a:lnTo>
                    <a:pt x="42351" y="30410"/>
                  </a:lnTo>
                  <a:lnTo>
                    <a:pt x="42482" y="30279"/>
                  </a:lnTo>
                  <a:lnTo>
                    <a:pt x="42482" y="30061"/>
                  </a:lnTo>
                  <a:lnTo>
                    <a:pt x="42526" y="29318"/>
                  </a:lnTo>
                  <a:lnTo>
                    <a:pt x="42679" y="27856"/>
                  </a:lnTo>
                  <a:lnTo>
                    <a:pt x="42613" y="27092"/>
                  </a:lnTo>
                  <a:lnTo>
                    <a:pt x="42700" y="26983"/>
                  </a:lnTo>
                  <a:lnTo>
                    <a:pt x="42700" y="26852"/>
                  </a:lnTo>
                  <a:lnTo>
                    <a:pt x="42679" y="25433"/>
                  </a:lnTo>
                  <a:lnTo>
                    <a:pt x="42700" y="24035"/>
                  </a:lnTo>
                  <a:lnTo>
                    <a:pt x="42744" y="23402"/>
                  </a:lnTo>
                  <a:lnTo>
                    <a:pt x="42722" y="22136"/>
                  </a:lnTo>
                  <a:lnTo>
                    <a:pt x="42657" y="21503"/>
                  </a:lnTo>
                  <a:lnTo>
                    <a:pt x="42591" y="20564"/>
                  </a:lnTo>
                  <a:lnTo>
                    <a:pt x="42591" y="19626"/>
                  </a:lnTo>
                  <a:lnTo>
                    <a:pt x="42635" y="19014"/>
                  </a:lnTo>
                  <a:lnTo>
                    <a:pt x="42831" y="18119"/>
                  </a:lnTo>
                  <a:lnTo>
                    <a:pt x="43093" y="17574"/>
                  </a:lnTo>
                  <a:lnTo>
                    <a:pt x="43268" y="17290"/>
                  </a:lnTo>
                  <a:lnTo>
                    <a:pt x="43967" y="16417"/>
                  </a:lnTo>
                  <a:lnTo>
                    <a:pt x="44622" y="15522"/>
                  </a:lnTo>
                  <a:lnTo>
                    <a:pt x="45429" y="14430"/>
                  </a:lnTo>
                  <a:lnTo>
                    <a:pt x="46302" y="13360"/>
                  </a:lnTo>
                  <a:lnTo>
                    <a:pt x="47001" y="12553"/>
                  </a:lnTo>
                  <a:lnTo>
                    <a:pt x="47612" y="11679"/>
                  </a:lnTo>
                  <a:lnTo>
                    <a:pt x="47896" y="11243"/>
                  </a:lnTo>
                  <a:lnTo>
                    <a:pt x="48049" y="10741"/>
                  </a:lnTo>
                  <a:lnTo>
                    <a:pt x="48398" y="10151"/>
                  </a:lnTo>
                  <a:lnTo>
                    <a:pt x="48769" y="9584"/>
                  </a:lnTo>
                  <a:lnTo>
                    <a:pt x="48900" y="9344"/>
                  </a:lnTo>
                  <a:lnTo>
                    <a:pt x="49075" y="8994"/>
                  </a:lnTo>
                  <a:lnTo>
                    <a:pt x="48988" y="8776"/>
                  </a:lnTo>
                  <a:lnTo>
                    <a:pt x="48813" y="8645"/>
                  </a:lnTo>
                  <a:lnTo>
                    <a:pt x="48769" y="8514"/>
                  </a:lnTo>
                  <a:lnTo>
                    <a:pt x="48813" y="8339"/>
                  </a:lnTo>
                  <a:lnTo>
                    <a:pt x="49009" y="7815"/>
                  </a:lnTo>
                  <a:lnTo>
                    <a:pt x="49599" y="6899"/>
                  </a:lnTo>
                  <a:lnTo>
                    <a:pt x="49883" y="6440"/>
                  </a:lnTo>
                  <a:lnTo>
                    <a:pt x="49948" y="6265"/>
                  </a:lnTo>
                  <a:lnTo>
                    <a:pt x="49883" y="6091"/>
                  </a:lnTo>
                  <a:lnTo>
                    <a:pt x="49861" y="6025"/>
                  </a:lnTo>
                  <a:lnTo>
                    <a:pt x="49883" y="5916"/>
                  </a:lnTo>
                  <a:lnTo>
                    <a:pt x="49926" y="5894"/>
                  </a:lnTo>
                  <a:lnTo>
                    <a:pt x="50035" y="5742"/>
                  </a:lnTo>
                  <a:lnTo>
                    <a:pt x="50101" y="5414"/>
                  </a:lnTo>
                  <a:lnTo>
                    <a:pt x="50057" y="4934"/>
                  </a:lnTo>
                  <a:lnTo>
                    <a:pt x="49970" y="4628"/>
                  </a:lnTo>
                  <a:lnTo>
                    <a:pt x="49861" y="4213"/>
                  </a:lnTo>
                  <a:lnTo>
                    <a:pt x="49861" y="3755"/>
                  </a:lnTo>
                  <a:lnTo>
                    <a:pt x="49795" y="3275"/>
                  </a:lnTo>
                  <a:lnTo>
                    <a:pt x="49795" y="2773"/>
                  </a:lnTo>
                  <a:lnTo>
                    <a:pt x="49795" y="2642"/>
                  </a:lnTo>
                  <a:lnTo>
                    <a:pt x="49774" y="2511"/>
                  </a:lnTo>
                  <a:lnTo>
                    <a:pt x="49708" y="2205"/>
                  </a:lnTo>
                  <a:lnTo>
                    <a:pt x="49577" y="1943"/>
                  </a:lnTo>
                  <a:lnTo>
                    <a:pt x="49533" y="1856"/>
                  </a:lnTo>
                  <a:lnTo>
                    <a:pt x="49424" y="1856"/>
                  </a:lnTo>
                  <a:lnTo>
                    <a:pt x="49271" y="1878"/>
                  </a:lnTo>
                  <a:lnTo>
                    <a:pt x="49119" y="1899"/>
                  </a:lnTo>
                  <a:lnTo>
                    <a:pt x="48966" y="1943"/>
                  </a:lnTo>
                  <a:lnTo>
                    <a:pt x="48769" y="2118"/>
                  </a:lnTo>
                  <a:lnTo>
                    <a:pt x="48529" y="2467"/>
                  </a:lnTo>
                  <a:lnTo>
                    <a:pt x="48355" y="2663"/>
                  </a:lnTo>
                  <a:lnTo>
                    <a:pt x="48202" y="2707"/>
                  </a:lnTo>
                  <a:lnTo>
                    <a:pt x="48027" y="2882"/>
                  </a:lnTo>
                  <a:lnTo>
                    <a:pt x="48005" y="3035"/>
                  </a:lnTo>
                  <a:lnTo>
                    <a:pt x="47787" y="3297"/>
                  </a:lnTo>
                  <a:lnTo>
                    <a:pt x="47525" y="3580"/>
                  </a:lnTo>
                  <a:lnTo>
                    <a:pt x="47285" y="3799"/>
                  </a:lnTo>
                  <a:lnTo>
                    <a:pt x="47045" y="4017"/>
                  </a:lnTo>
                  <a:lnTo>
                    <a:pt x="46870" y="4257"/>
                  </a:lnTo>
                  <a:lnTo>
                    <a:pt x="46739" y="4825"/>
                  </a:lnTo>
                  <a:lnTo>
                    <a:pt x="46695" y="5130"/>
                  </a:lnTo>
                  <a:lnTo>
                    <a:pt x="46739" y="5370"/>
                  </a:lnTo>
                  <a:lnTo>
                    <a:pt x="46695" y="5611"/>
                  </a:lnTo>
                  <a:lnTo>
                    <a:pt x="46695" y="5763"/>
                  </a:lnTo>
                  <a:lnTo>
                    <a:pt x="46761" y="6025"/>
                  </a:lnTo>
                  <a:lnTo>
                    <a:pt x="46848" y="6135"/>
                  </a:lnTo>
                  <a:lnTo>
                    <a:pt x="46979" y="6331"/>
                  </a:lnTo>
                  <a:lnTo>
                    <a:pt x="47154" y="6549"/>
                  </a:lnTo>
                  <a:lnTo>
                    <a:pt x="47198" y="6658"/>
                  </a:lnTo>
                  <a:lnTo>
                    <a:pt x="47154" y="6746"/>
                  </a:lnTo>
                  <a:lnTo>
                    <a:pt x="47088" y="6942"/>
                  </a:lnTo>
                  <a:lnTo>
                    <a:pt x="46979" y="7139"/>
                  </a:lnTo>
                  <a:lnTo>
                    <a:pt x="46936" y="7270"/>
                  </a:lnTo>
                  <a:lnTo>
                    <a:pt x="46870" y="7553"/>
                  </a:lnTo>
                  <a:lnTo>
                    <a:pt x="46914" y="7728"/>
                  </a:lnTo>
                  <a:lnTo>
                    <a:pt x="46914" y="7750"/>
                  </a:lnTo>
                  <a:lnTo>
                    <a:pt x="46870" y="7794"/>
                  </a:lnTo>
                  <a:lnTo>
                    <a:pt x="46652" y="8012"/>
                  </a:lnTo>
                  <a:lnTo>
                    <a:pt x="46521" y="8274"/>
                  </a:lnTo>
                  <a:lnTo>
                    <a:pt x="46455" y="8449"/>
                  </a:lnTo>
                  <a:lnTo>
                    <a:pt x="46215" y="8710"/>
                  </a:lnTo>
                  <a:lnTo>
                    <a:pt x="46062" y="8820"/>
                  </a:lnTo>
                  <a:lnTo>
                    <a:pt x="45910" y="8841"/>
                  </a:lnTo>
                  <a:lnTo>
                    <a:pt x="45669" y="8972"/>
                  </a:lnTo>
                  <a:lnTo>
                    <a:pt x="45604" y="9103"/>
                  </a:lnTo>
                  <a:lnTo>
                    <a:pt x="45495" y="9256"/>
                  </a:lnTo>
                  <a:lnTo>
                    <a:pt x="45320" y="9365"/>
                  </a:lnTo>
                  <a:lnTo>
                    <a:pt x="45145" y="9365"/>
                  </a:lnTo>
                  <a:lnTo>
                    <a:pt x="44971" y="9606"/>
                  </a:lnTo>
                  <a:lnTo>
                    <a:pt x="44884" y="9737"/>
                  </a:lnTo>
                  <a:lnTo>
                    <a:pt x="44753" y="9955"/>
                  </a:lnTo>
                  <a:lnTo>
                    <a:pt x="44534" y="10086"/>
                  </a:lnTo>
                  <a:lnTo>
                    <a:pt x="44316" y="10173"/>
                  </a:lnTo>
                  <a:lnTo>
                    <a:pt x="43967" y="10435"/>
                  </a:lnTo>
                  <a:lnTo>
                    <a:pt x="43814" y="10632"/>
                  </a:lnTo>
                  <a:lnTo>
                    <a:pt x="43770" y="10806"/>
                  </a:lnTo>
                  <a:lnTo>
                    <a:pt x="43639" y="10915"/>
                  </a:lnTo>
                  <a:lnTo>
                    <a:pt x="43421" y="11003"/>
                  </a:lnTo>
                  <a:lnTo>
                    <a:pt x="43268" y="11177"/>
                  </a:lnTo>
                  <a:lnTo>
                    <a:pt x="43028" y="11483"/>
                  </a:lnTo>
                  <a:lnTo>
                    <a:pt x="42722" y="11723"/>
                  </a:lnTo>
                  <a:lnTo>
                    <a:pt x="42548" y="11789"/>
                  </a:lnTo>
                  <a:lnTo>
                    <a:pt x="42460" y="11985"/>
                  </a:lnTo>
                  <a:lnTo>
                    <a:pt x="42133" y="12269"/>
                  </a:lnTo>
                  <a:lnTo>
                    <a:pt x="41740" y="12531"/>
                  </a:lnTo>
                  <a:lnTo>
                    <a:pt x="41500" y="12618"/>
                  </a:lnTo>
                  <a:lnTo>
                    <a:pt x="41085" y="12531"/>
                  </a:lnTo>
                  <a:lnTo>
                    <a:pt x="40910" y="12334"/>
                  </a:lnTo>
                  <a:lnTo>
                    <a:pt x="40845" y="12291"/>
                  </a:lnTo>
                  <a:lnTo>
                    <a:pt x="40736" y="12269"/>
                  </a:lnTo>
                  <a:lnTo>
                    <a:pt x="40605" y="12160"/>
                  </a:lnTo>
                  <a:lnTo>
                    <a:pt x="40408" y="12007"/>
                  </a:lnTo>
                  <a:lnTo>
                    <a:pt x="40365" y="11832"/>
                  </a:lnTo>
                  <a:lnTo>
                    <a:pt x="40386" y="11723"/>
                  </a:lnTo>
                  <a:lnTo>
                    <a:pt x="40517" y="11243"/>
                  </a:lnTo>
                  <a:lnTo>
                    <a:pt x="40692" y="10806"/>
                  </a:lnTo>
                  <a:lnTo>
                    <a:pt x="40714" y="10632"/>
                  </a:lnTo>
                  <a:lnTo>
                    <a:pt x="40714" y="10457"/>
                  </a:lnTo>
                  <a:lnTo>
                    <a:pt x="40758" y="10217"/>
                  </a:lnTo>
                  <a:lnTo>
                    <a:pt x="40736" y="9977"/>
                  </a:lnTo>
                  <a:lnTo>
                    <a:pt x="40736" y="9933"/>
                  </a:lnTo>
                  <a:lnTo>
                    <a:pt x="40758" y="9780"/>
                  </a:lnTo>
                  <a:lnTo>
                    <a:pt x="40758" y="9649"/>
                  </a:lnTo>
                  <a:lnTo>
                    <a:pt x="40910" y="9584"/>
                  </a:lnTo>
                  <a:lnTo>
                    <a:pt x="41194" y="9365"/>
                  </a:lnTo>
                  <a:lnTo>
                    <a:pt x="41282" y="9191"/>
                  </a:lnTo>
                  <a:lnTo>
                    <a:pt x="41391" y="9060"/>
                  </a:lnTo>
                  <a:lnTo>
                    <a:pt x="41478" y="8951"/>
                  </a:lnTo>
                  <a:lnTo>
                    <a:pt x="41631" y="8863"/>
                  </a:lnTo>
                  <a:lnTo>
                    <a:pt x="41740" y="8580"/>
                  </a:lnTo>
                  <a:lnTo>
                    <a:pt x="41674" y="8405"/>
                  </a:lnTo>
                  <a:lnTo>
                    <a:pt x="41762" y="8121"/>
                  </a:lnTo>
                  <a:lnTo>
                    <a:pt x="41740" y="7859"/>
                  </a:lnTo>
                  <a:lnTo>
                    <a:pt x="41674" y="7532"/>
                  </a:lnTo>
                  <a:lnTo>
                    <a:pt x="41827" y="6964"/>
                  </a:lnTo>
                  <a:lnTo>
                    <a:pt x="41915" y="6680"/>
                  </a:lnTo>
                  <a:lnTo>
                    <a:pt x="41958" y="6549"/>
                  </a:lnTo>
                  <a:lnTo>
                    <a:pt x="41958" y="6265"/>
                  </a:lnTo>
                  <a:lnTo>
                    <a:pt x="42002" y="6135"/>
                  </a:lnTo>
                  <a:lnTo>
                    <a:pt x="42089" y="6047"/>
                  </a:lnTo>
                  <a:lnTo>
                    <a:pt x="42111" y="5894"/>
                  </a:lnTo>
                  <a:lnTo>
                    <a:pt x="42111" y="5763"/>
                  </a:lnTo>
                  <a:lnTo>
                    <a:pt x="42024" y="5523"/>
                  </a:lnTo>
                  <a:lnTo>
                    <a:pt x="42067" y="5392"/>
                  </a:lnTo>
                  <a:lnTo>
                    <a:pt x="42046" y="5349"/>
                  </a:lnTo>
                  <a:lnTo>
                    <a:pt x="42067" y="5327"/>
                  </a:lnTo>
                  <a:lnTo>
                    <a:pt x="42133" y="5152"/>
                  </a:lnTo>
                  <a:lnTo>
                    <a:pt x="42177" y="4847"/>
                  </a:lnTo>
                  <a:lnTo>
                    <a:pt x="42067" y="4694"/>
                  </a:lnTo>
                  <a:lnTo>
                    <a:pt x="42067" y="4606"/>
                  </a:lnTo>
                  <a:lnTo>
                    <a:pt x="42155" y="4279"/>
                  </a:lnTo>
                  <a:lnTo>
                    <a:pt x="42133" y="3951"/>
                  </a:lnTo>
                  <a:lnTo>
                    <a:pt x="42133" y="3646"/>
                  </a:lnTo>
                  <a:lnTo>
                    <a:pt x="42286" y="3035"/>
                  </a:lnTo>
                  <a:lnTo>
                    <a:pt x="42264" y="2729"/>
                  </a:lnTo>
                  <a:lnTo>
                    <a:pt x="42308" y="2402"/>
                  </a:lnTo>
                  <a:lnTo>
                    <a:pt x="42351" y="2096"/>
                  </a:lnTo>
                  <a:lnTo>
                    <a:pt x="42395" y="2052"/>
                  </a:lnTo>
                  <a:lnTo>
                    <a:pt x="42373" y="1987"/>
                  </a:lnTo>
                  <a:lnTo>
                    <a:pt x="42242" y="1834"/>
                  </a:lnTo>
                  <a:lnTo>
                    <a:pt x="42067" y="1725"/>
                  </a:lnTo>
                  <a:lnTo>
                    <a:pt x="42024" y="1550"/>
                  </a:lnTo>
                  <a:lnTo>
                    <a:pt x="42067" y="1288"/>
                  </a:lnTo>
                  <a:lnTo>
                    <a:pt x="42111" y="1135"/>
                  </a:lnTo>
                  <a:lnTo>
                    <a:pt x="42111" y="1026"/>
                  </a:lnTo>
                  <a:lnTo>
                    <a:pt x="42089" y="808"/>
                  </a:lnTo>
                  <a:lnTo>
                    <a:pt x="41958" y="742"/>
                  </a:lnTo>
                  <a:lnTo>
                    <a:pt x="41893" y="742"/>
                  </a:lnTo>
                  <a:lnTo>
                    <a:pt x="41805" y="764"/>
                  </a:lnTo>
                  <a:lnTo>
                    <a:pt x="41609" y="786"/>
                  </a:lnTo>
                  <a:lnTo>
                    <a:pt x="41456" y="895"/>
                  </a:lnTo>
                  <a:lnTo>
                    <a:pt x="41325" y="852"/>
                  </a:lnTo>
                  <a:lnTo>
                    <a:pt x="41369" y="721"/>
                  </a:lnTo>
                  <a:lnTo>
                    <a:pt x="41391" y="655"/>
                  </a:lnTo>
                  <a:lnTo>
                    <a:pt x="41412" y="590"/>
                  </a:lnTo>
                  <a:lnTo>
                    <a:pt x="41412" y="546"/>
                  </a:lnTo>
                  <a:lnTo>
                    <a:pt x="41434" y="459"/>
                  </a:lnTo>
                  <a:lnTo>
                    <a:pt x="41391" y="306"/>
                  </a:lnTo>
                  <a:lnTo>
                    <a:pt x="41303" y="262"/>
                  </a:lnTo>
                  <a:lnTo>
                    <a:pt x="41238" y="197"/>
                  </a:lnTo>
                  <a:lnTo>
                    <a:pt x="41238" y="109"/>
                  </a:lnTo>
                  <a:lnTo>
                    <a:pt x="41063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8743188" y="2187033"/>
              <a:ext cx="1519915" cy="1520064"/>
            </a:xfrm>
            <a:custGeom>
              <a:rect b="b" l="l" r="r" t="t"/>
              <a:pathLst>
                <a:path extrusionOk="0" h="13165" w="13164">
                  <a:moveTo>
                    <a:pt x="5960" y="0"/>
                  </a:moveTo>
                  <a:lnTo>
                    <a:pt x="4716" y="240"/>
                  </a:lnTo>
                  <a:lnTo>
                    <a:pt x="3537" y="721"/>
                  </a:lnTo>
                  <a:lnTo>
                    <a:pt x="2445" y="1419"/>
                  </a:lnTo>
                  <a:lnTo>
                    <a:pt x="1507" y="2336"/>
                  </a:lnTo>
                  <a:lnTo>
                    <a:pt x="1114" y="2882"/>
                  </a:lnTo>
                  <a:lnTo>
                    <a:pt x="743" y="3471"/>
                  </a:lnTo>
                  <a:lnTo>
                    <a:pt x="240" y="4672"/>
                  </a:lnTo>
                  <a:lnTo>
                    <a:pt x="0" y="5938"/>
                  </a:lnTo>
                  <a:lnTo>
                    <a:pt x="0" y="7204"/>
                  </a:lnTo>
                  <a:lnTo>
                    <a:pt x="240" y="8449"/>
                  </a:lnTo>
                  <a:lnTo>
                    <a:pt x="699" y="9649"/>
                  </a:lnTo>
                  <a:lnTo>
                    <a:pt x="1397" y="10719"/>
                  </a:lnTo>
                  <a:lnTo>
                    <a:pt x="2336" y="11658"/>
                  </a:lnTo>
                  <a:lnTo>
                    <a:pt x="2882" y="12051"/>
                  </a:lnTo>
                  <a:lnTo>
                    <a:pt x="3449" y="12422"/>
                  </a:lnTo>
                  <a:lnTo>
                    <a:pt x="4672" y="12924"/>
                  </a:lnTo>
                  <a:lnTo>
                    <a:pt x="5938" y="13164"/>
                  </a:lnTo>
                  <a:lnTo>
                    <a:pt x="7204" y="13164"/>
                  </a:lnTo>
                  <a:lnTo>
                    <a:pt x="8449" y="12924"/>
                  </a:lnTo>
                  <a:lnTo>
                    <a:pt x="9627" y="12465"/>
                  </a:lnTo>
                  <a:lnTo>
                    <a:pt x="10697" y="11767"/>
                  </a:lnTo>
                  <a:lnTo>
                    <a:pt x="11658" y="10850"/>
                  </a:lnTo>
                  <a:lnTo>
                    <a:pt x="12051" y="10282"/>
                  </a:lnTo>
                  <a:lnTo>
                    <a:pt x="12400" y="9715"/>
                  </a:lnTo>
                  <a:lnTo>
                    <a:pt x="12902" y="8492"/>
                  </a:lnTo>
                  <a:lnTo>
                    <a:pt x="13164" y="7248"/>
                  </a:lnTo>
                  <a:lnTo>
                    <a:pt x="13164" y="5960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67"/>
                  </a:lnTo>
                  <a:lnTo>
                    <a:pt x="10828" y="1528"/>
                  </a:lnTo>
                  <a:lnTo>
                    <a:pt x="10282" y="1114"/>
                  </a:lnTo>
                  <a:lnTo>
                    <a:pt x="9693" y="764"/>
                  </a:lnTo>
                  <a:lnTo>
                    <a:pt x="8492" y="262"/>
                  </a:lnTo>
                  <a:lnTo>
                    <a:pt x="722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9"/>
          <p:cNvSpPr txBox="1"/>
          <p:nvPr>
            <p:ph type="title"/>
          </p:nvPr>
        </p:nvSpPr>
        <p:spPr>
          <a:xfrm>
            <a:off x="4946825" y="786325"/>
            <a:ext cx="3452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OBSERVER</a:t>
            </a:r>
            <a:endParaRPr/>
          </a:p>
        </p:txBody>
      </p:sp>
      <p:sp>
        <p:nvSpPr>
          <p:cNvPr id="629" name="Google Shape;629;p39"/>
          <p:cNvSpPr txBox="1"/>
          <p:nvPr>
            <p:ph idx="1" type="subTitle"/>
          </p:nvPr>
        </p:nvSpPr>
        <p:spPr>
          <a:xfrm>
            <a:off x="3035925" y="1359025"/>
            <a:ext cx="5363100" cy="29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1800"/>
              <a:t>Behavioral design pattern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1800"/>
              <a:t>Subject, Observer, </a:t>
            </a:r>
            <a:r>
              <a:rPr lang="en-GB" sz="1800"/>
              <a:t>Concrete Observer (Stadium)</a:t>
            </a:r>
            <a:r>
              <a:rPr lang="en-GB" sz="1800"/>
              <a:t>, </a:t>
            </a:r>
            <a:r>
              <a:rPr lang="en-GB" sz="1800"/>
              <a:t>Concrete Subject (Concession Stand)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1800"/>
              <a:t>How does it work?</a:t>
            </a:r>
            <a:endParaRPr sz="18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1800"/>
              <a:t>Attachment</a:t>
            </a:r>
            <a:endParaRPr sz="18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1800"/>
              <a:t>Notification</a:t>
            </a:r>
            <a:endParaRPr sz="18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1800"/>
              <a:t>Update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630" name="Google Shape;630;p39"/>
          <p:cNvGrpSpPr/>
          <p:nvPr/>
        </p:nvGrpSpPr>
        <p:grpSpPr>
          <a:xfrm flipH="1">
            <a:off x="765212" y="786325"/>
            <a:ext cx="1831680" cy="3570849"/>
            <a:chOff x="3703825" y="1401950"/>
            <a:chExt cx="1736354" cy="3565501"/>
          </a:xfrm>
        </p:grpSpPr>
        <p:sp>
          <p:nvSpPr>
            <p:cNvPr id="631" name="Google Shape;631;p39"/>
            <p:cNvSpPr/>
            <p:nvPr/>
          </p:nvSpPr>
          <p:spPr>
            <a:xfrm>
              <a:off x="3703825" y="4406003"/>
              <a:ext cx="447236" cy="446557"/>
            </a:xfrm>
            <a:custGeom>
              <a:rect b="b" l="l" r="r" t="t"/>
              <a:pathLst>
                <a:path extrusionOk="0" h="13165" w="13186">
                  <a:moveTo>
                    <a:pt x="5960" y="1"/>
                  </a:moveTo>
                  <a:lnTo>
                    <a:pt x="4716" y="241"/>
                  </a:lnTo>
                  <a:lnTo>
                    <a:pt x="3537" y="721"/>
                  </a:lnTo>
                  <a:lnTo>
                    <a:pt x="2467" y="1420"/>
                  </a:lnTo>
                  <a:lnTo>
                    <a:pt x="1528" y="2337"/>
                  </a:lnTo>
                  <a:lnTo>
                    <a:pt x="1114" y="2882"/>
                  </a:lnTo>
                  <a:lnTo>
                    <a:pt x="764" y="3472"/>
                  </a:lnTo>
                  <a:lnTo>
                    <a:pt x="262" y="4672"/>
                  </a:lnTo>
                  <a:lnTo>
                    <a:pt x="0" y="5939"/>
                  </a:lnTo>
                  <a:lnTo>
                    <a:pt x="0" y="7205"/>
                  </a:lnTo>
                  <a:lnTo>
                    <a:pt x="240" y="8449"/>
                  </a:lnTo>
                  <a:lnTo>
                    <a:pt x="721" y="9628"/>
                  </a:lnTo>
                  <a:lnTo>
                    <a:pt x="1419" y="10719"/>
                  </a:lnTo>
                  <a:lnTo>
                    <a:pt x="2336" y="11658"/>
                  </a:lnTo>
                  <a:lnTo>
                    <a:pt x="2882" y="12051"/>
                  </a:lnTo>
                  <a:lnTo>
                    <a:pt x="3471" y="12422"/>
                  </a:lnTo>
                  <a:lnTo>
                    <a:pt x="4672" y="12924"/>
                  </a:lnTo>
                  <a:lnTo>
                    <a:pt x="5938" y="13164"/>
                  </a:lnTo>
                  <a:lnTo>
                    <a:pt x="7226" y="13164"/>
                  </a:lnTo>
                  <a:lnTo>
                    <a:pt x="8470" y="12924"/>
                  </a:lnTo>
                  <a:lnTo>
                    <a:pt x="9649" y="12466"/>
                  </a:lnTo>
                  <a:lnTo>
                    <a:pt x="10719" y="11767"/>
                  </a:lnTo>
                  <a:lnTo>
                    <a:pt x="11658" y="10829"/>
                  </a:lnTo>
                  <a:lnTo>
                    <a:pt x="12051" y="10283"/>
                  </a:lnTo>
                  <a:lnTo>
                    <a:pt x="12422" y="9715"/>
                  </a:lnTo>
                  <a:lnTo>
                    <a:pt x="12924" y="8493"/>
                  </a:lnTo>
                  <a:lnTo>
                    <a:pt x="13186" y="7227"/>
                  </a:lnTo>
                  <a:lnTo>
                    <a:pt x="13186" y="5960"/>
                  </a:lnTo>
                  <a:lnTo>
                    <a:pt x="12946" y="4716"/>
                  </a:lnTo>
                  <a:lnTo>
                    <a:pt x="12465" y="3537"/>
                  </a:lnTo>
                  <a:lnTo>
                    <a:pt x="11767" y="2468"/>
                  </a:lnTo>
                  <a:lnTo>
                    <a:pt x="10850" y="1507"/>
                  </a:lnTo>
                  <a:lnTo>
                    <a:pt x="10282" y="1114"/>
                  </a:lnTo>
                  <a:lnTo>
                    <a:pt x="9715" y="765"/>
                  </a:lnTo>
                  <a:lnTo>
                    <a:pt x="8492" y="263"/>
                  </a:lnTo>
                  <a:lnTo>
                    <a:pt x="724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4148092" y="1401950"/>
              <a:ext cx="1292087" cy="3565501"/>
            </a:xfrm>
            <a:custGeom>
              <a:rect b="b" l="l" r="r" t="t"/>
              <a:pathLst>
                <a:path extrusionOk="0" h="105115" w="38095">
                  <a:moveTo>
                    <a:pt x="7401" y="31917"/>
                  </a:moveTo>
                  <a:lnTo>
                    <a:pt x="7663" y="32048"/>
                  </a:lnTo>
                  <a:lnTo>
                    <a:pt x="7816" y="32201"/>
                  </a:lnTo>
                  <a:lnTo>
                    <a:pt x="7816" y="33227"/>
                  </a:lnTo>
                  <a:lnTo>
                    <a:pt x="7663" y="33270"/>
                  </a:lnTo>
                  <a:lnTo>
                    <a:pt x="6964" y="33292"/>
                  </a:lnTo>
                  <a:lnTo>
                    <a:pt x="6746" y="33096"/>
                  </a:lnTo>
                  <a:lnTo>
                    <a:pt x="6702" y="32877"/>
                  </a:lnTo>
                  <a:lnTo>
                    <a:pt x="6724" y="32703"/>
                  </a:lnTo>
                  <a:lnTo>
                    <a:pt x="6768" y="32550"/>
                  </a:lnTo>
                  <a:lnTo>
                    <a:pt x="7095" y="31982"/>
                  </a:lnTo>
                  <a:lnTo>
                    <a:pt x="7401" y="31917"/>
                  </a:lnTo>
                  <a:close/>
                  <a:moveTo>
                    <a:pt x="18032" y="1"/>
                  </a:moveTo>
                  <a:lnTo>
                    <a:pt x="16941" y="154"/>
                  </a:lnTo>
                  <a:lnTo>
                    <a:pt x="16046" y="416"/>
                  </a:lnTo>
                  <a:lnTo>
                    <a:pt x="15107" y="809"/>
                  </a:lnTo>
                  <a:lnTo>
                    <a:pt x="14976" y="896"/>
                  </a:lnTo>
                  <a:lnTo>
                    <a:pt x="14671" y="1071"/>
                  </a:lnTo>
                  <a:lnTo>
                    <a:pt x="14147" y="1507"/>
                  </a:lnTo>
                  <a:lnTo>
                    <a:pt x="13732" y="2031"/>
                  </a:lnTo>
                  <a:lnTo>
                    <a:pt x="13404" y="2642"/>
                  </a:lnTo>
                  <a:lnTo>
                    <a:pt x="13011" y="3646"/>
                  </a:lnTo>
                  <a:lnTo>
                    <a:pt x="12749" y="5087"/>
                  </a:lnTo>
                  <a:lnTo>
                    <a:pt x="12684" y="7205"/>
                  </a:lnTo>
                  <a:lnTo>
                    <a:pt x="12880" y="9191"/>
                  </a:lnTo>
                  <a:lnTo>
                    <a:pt x="12924" y="9410"/>
                  </a:lnTo>
                  <a:lnTo>
                    <a:pt x="13077" y="9628"/>
                  </a:lnTo>
                  <a:lnTo>
                    <a:pt x="13317" y="10217"/>
                  </a:lnTo>
                  <a:lnTo>
                    <a:pt x="13557" y="11265"/>
                  </a:lnTo>
                  <a:lnTo>
                    <a:pt x="13732" y="13383"/>
                  </a:lnTo>
                  <a:lnTo>
                    <a:pt x="13732" y="13798"/>
                  </a:lnTo>
                  <a:lnTo>
                    <a:pt x="13666" y="13950"/>
                  </a:lnTo>
                  <a:lnTo>
                    <a:pt x="13252" y="14256"/>
                  </a:lnTo>
                  <a:lnTo>
                    <a:pt x="12247" y="14736"/>
                  </a:lnTo>
                  <a:lnTo>
                    <a:pt x="9868" y="15566"/>
                  </a:lnTo>
                  <a:lnTo>
                    <a:pt x="9344" y="15719"/>
                  </a:lnTo>
                  <a:lnTo>
                    <a:pt x="8645" y="16003"/>
                  </a:lnTo>
                  <a:lnTo>
                    <a:pt x="7314" y="16701"/>
                  </a:lnTo>
                  <a:lnTo>
                    <a:pt x="5502" y="17880"/>
                  </a:lnTo>
                  <a:lnTo>
                    <a:pt x="2860" y="20107"/>
                  </a:lnTo>
                  <a:lnTo>
                    <a:pt x="2467" y="20521"/>
                  </a:lnTo>
                  <a:lnTo>
                    <a:pt x="2162" y="21067"/>
                  </a:lnTo>
                  <a:lnTo>
                    <a:pt x="1747" y="22268"/>
                  </a:lnTo>
                  <a:lnTo>
                    <a:pt x="1529" y="23534"/>
                  </a:lnTo>
                  <a:lnTo>
                    <a:pt x="1463" y="24756"/>
                  </a:lnTo>
                  <a:lnTo>
                    <a:pt x="1660" y="27420"/>
                  </a:lnTo>
                  <a:lnTo>
                    <a:pt x="1791" y="27987"/>
                  </a:lnTo>
                  <a:lnTo>
                    <a:pt x="1419" y="29275"/>
                  </a:lnTo>
                  <a:lnTo>
                    <a:pt x="437" y="33554"/>
                  </a:lnTo>
                  <a:lnTo>
                    <a:pt x="110" y="35803"/>
                  </a:lnTo>
                  <a:lnTo>
                    <a:pt x="0" y="37200"/>
                  </a:lnTo>
                  <a:lnTo>
                    <a:pt x="22" y="37811"/>
                  </a:lnTo>
                  <a:lnTo>
                    <a:pt x="22" y="37986"/>
                  </a:lnTo>
                  <a:lnTo>
                    <a:pt x="44" y="38160"/>
                  </a:lnTo>
                  <a:lnTo>
                    <a:pt x="110" y="38684"/>
                  </a:lnTo>
                  <a:lnTo>
                    <a:pt x="393" y="39514"/>
                  </a:lnTo>
                  <a:lnTo>
                    <a:pt x="786" y="40147"/>
                  </a:lnTo>
                  <a:lnTo>
                    <a:pt x="1223" y="40605"/>
                  </a:lnTo>
                  <a:lnTo>
                    <a:pt x="1900" y="41042"/>
                  </a:lnTo>
                  <a:lnTo>
                    <a:pt x="2555" y="41238"/>
                  </a:lnTo>
                  <a:lnTo>
                    <a:pt x="2642" y="41260"/>
                  </a:lnTo>
                  <a:lnTo>
                    <a:pt x="3013" y="41304"/>
                  </a:lnTo>
                  <a:lnTo>
                    <a:pt x="3690" y="41348"/>
                  </a:lnTo>
                  <a:lnTo>
                    <a:pt x="4607" y="41217"/>
                  </a:lnTo>
                  <a:lnTo>
                    <a:pt x="5895" y="40715"/>
                  </a:lnTo>
                  <a:lnTo>
                    <a:pt x="6069" y="40562"/>
                  </a:lnTo>
                  <a:lnTo>
                    <a:pt x="6178" y="40322"/>
                  </a:lnTo>
                  <a:lnTo>
                    <a:pt x="6484" y="39950"/>
                  </a:lnTo>
                  <a:lnTo>
                    <a:pt x="7008" y="39623"/>
                  </a:lnTo>
                  <a:lnTo>
                    <a:pt x="8078" y="39601"/>
                  </a:lnTo>
                  <a:lnTo>
                    <a:pt x="8274" y="39667"/>
                  </a:lnTo>
                  <a:lnTo>
                    <a:pt x="8427" y="48945"/>
                  </a:lnTo>
                  <a:lnTo>
                    <a:pt x="8405" y="49883"/>
                  </a:lnTo>
                  <a:lnTo>
                    <a:pt x="8689" y="51455"/>
                  </a:lnTo>
                  <a:lnTo>
                    <a:pt x="9322" y="53049"/>
                  </a:lnTo>
                  <a:lnTo>
                    <a:pt x="9453" y="53289"/>
                  </a:lnTo>
                  <a:lnTo>
                    <a:pt x="9846" y="55952"/>
                  </a:lnTo>
                  <a:lnTo>
                    <a:pt x="10086" y="57458"/>
                  </a:lnTo>
                  <a:lnTo>
                    <a:pt x="10152" y="58070"/>
                  </a:lnTo>
                  <a:lnTo>
                    <a:pt x="10501" y="59620"/>
                  </a:lnTo>
                  <a:lnTo>
                    <a:pt x="11309" y="62305"/>
                  </a:lnTo>
                  <a:lnTo>
                    <a:pt x="13295" y="67522"/>
                  </a:lnTo>
                  <a:lnTo>
                    <a:pt x="13710" y="68505"/>
                  </a:lnTo>
                  <a:lnTo>
                    <a:pt x="13906" y="68985"/>
                  </a:lnTo>
                  <a:lnTo>
                    <a:pt x="14081" y="70164"/>
                  </a:lnTo>
                  <a:lnTo>
                    <a:pt x="14059" y="71474"/>
                  </a:lnTo>
                  <a:lnTo>
                    <a:pt x="13906" y="72871"/>
                  </a:lnTo>
                  <a:lnTo>
                    <a:pt x="13295" y="76014"/>
                  </a:lnTo>
                  <a:lnTo>
                    <a:pt x="13077" y="76757"/>
                  </a:lnTo>
                  <a:lnTo>
                    <a:pt x="12793" y="77302"/>
                  </a:lnTo>
                  <a:lnTo>
                    <a:pt x="12335" y="78961"/>
                  </a:lnTo>
                  <a:lnTo>
                    <a:pt x="11789" y="82170"/>
                  </a:lnTo>
                  <a:lnTo>
                    <a:pt x="11265" y="88938"/>
                  </a:lnTo>
                  <a:lnTo>
                    <a:pt x="11221" y="90313"/>
                  </a:lnTo>
                  <a:lnTo>
                    <a:pt x="11199" y="90553"/>
                  </a:lnTo>
                  <a:lnTo>
                    <a:pt x="10894" y="91208"/>
                  </a:lnTo>
                  <a:lnTo>
                    <a:pt x="10108" y="92409"/>
                  </a:lnTo>
                  <a:lnTo>
                    <a:pt x="8165" y="94832"/>
                  </a:lnTo>
                  <a:lnTo>
                    <a:pt x="7728" y="95312"/>
                  </a:lnTo>
                  <a:lnTo>
                    <a:pt x="7270" y="96142"/>
                  </a:lnTo>
                  <a:lnTo>
                    <a:pt x="6637" y="97583"/>
                  </a:lnTo>
                  <a:lnTo>
                    <a:pt x="6135" y="99067"/>
                  </a:lnTo>
                  <a:lnTo>
                    <a:pt x="6091" y="99285"/>
                  </a:lnTo>
                  <a:lnTo>
                    <a:pt x="5938" y="99700"/>
                  </a:lnTo>
                  <a:lnTo>
                    <a:pt x="5829" y="100530"/>
                  </a:lnTo>
                  <a:lnTo>
                    <a:pt x="5960" y="101316"/>
                  </a:lnTo>
                  <a:lnTo>
                    <a:pt x="6222" y="102058"/>
                  </a:lnTo>
                  <a:lnTo>
                    <a:pt x="7161" y="103521"/>
                  </a:lnTo>
                  <a:lnTo>
                    <a:pt x="7466" y="103826"/>
                  </a:lnTo>
                  <a:lnTo>
                    <a:pt x="7947" y="104285"/>
                  </a:lnTo>
                  <a:lnTo>
                    <a:pt x="8820" y="104852"/>
                  </a:lnTo>
                  <a:lnTo>
                    <a:pt x="9628" y="105114"/>
                  </a:lnTo>
                  <a:lnTo>
                    <a:pt x="10348" y="105114"/>
                  </a:lnTo>
                  <a:lnTo>
                    <a:pt x="11221" y="104852"/>
                  </a:lnTo>
                  <a:lnTo>
                    <a:pt x="11876" y="104372"/>
                  </a:lnTo>
                  <a:lnTo>
                    <a:pt x="11942" y="104306"/>
                  </a:lnTo>
                  <a:lnTo>
                    <a:pt x="12313" y="103935"/>
                  </a:lnTo>
                  <a:lnTo>
                    <a:pt x="12859" y="103084"/>
                  </a:lnTo>
                  <a:lnTo>
                    <a:pt x="13383" y="101971"/>
                  </a:lnTo>
                  <a:lnTo>
                    <a:pt x="13448" y="101774"/>
                  </a:lnTo>
                  <a:lnTo>
                    <a:pt x="13623" y="98107"/>
                  </a:lnTo>
                  <a:lnTo>
                    <a:pt x="13710" y="94854"/>
                  </a:lnTo>
                  <a:lnTo>
                    <a:pt x="13775" y="94199"/>
                  </a:lnTo>
                  <a:lnTo>
                    <a:pt x="13950" y="93086"/>
                  </a:lnTo>
                  <a:lnTo>
                    <a:pt x="14321" y="91819"/>
                  </a:lnTo>
                  <a:lnTo>
                    <a:pt x="15173" y="90466"/>
                  </a:lnTo>
                  <a:lnTo>
                    <a:pt x="15347" y="90335"/>
                  </a:lnTo>
                  <a:lnTo>
                    <a:pt x="16133" y="88960"/>
                  </a:lnTo>
                  <a:lnTo>
                    <a:pt x="17792" y="85445"/>
                  </a:lnTo>
                  <a:lnTo>
                    <a:pt x="19932" y="80468"/>
                  </a:lnTo>
                  <a:lnTo>
                    <a:pt x="20281" y="79529"/>
                  </a:lnTo>
                  <a:lnTo>
                    <a:pt x="20718" y="77870"/>
                  </a:lnTo>
                  <a:lnTo>
                    <a:pt x="20827" y="76887"/>
                  </a:lnTo>
                  <a:lnTo>
                    <a:pt x="20805" y="76887"/>
                  </a:lnTo>
                  <a:lnTo>
                    <a:pt x="21110" y="72456"/>
                  </a:lnTo>
                  <a:lnTo>
                    <a:pt x="21372" y="70142"/>
                  </a:lnTo>
                  <a:lnTo>
                    <a:pt x="21372" y="70207"/>
                  </a:lnTo>
                  <a:lnTo>
                    <a:pt x="21482" y="69421"/>
                  </a:lnTo>
                  <a:lnTo>
                    <a:pt x="21765" y="68221"/>
                  </a:lnTo>
                  <a:lnTo>
                    <a:pt x="22115" y="67413"/>
                  </a:lnTo>
                  <a:lnTo>
                    <a:pt x="22486" y="66911"/>
                  </a:lnTo>
                  <a:lnTo>
                    <a:pt x="22857" y="66649"/>
                  </a:lnTo>
                  <a:lnTo>
                    <a:pt x="23184" y="66562"/>
                  </a:lnTo>
                  <a:lnTo>
                    <a:pt x="23534" y="66605"/>
                  </a:lnTo>
                  <a:lnTo>
                    <a:pt x="23599" y="66627"/>
                  </a:lnTo>
                  <a:lnTo>
                    <a:pt x="23294" y="67413"/>
                  </a:lnTo>
                  <a:lnTo>
                    <a:pt x="22901" y="69050"/>
                  </a:lnTo>
                  <a:lnTo>
                    <a:pt x="22682" y="71146"/>
                  </a:lnTo>
                  <a:lnTo>
                    <a:pt x="22682" y="71517"/>
                  </a:lnTo>
                  <a:lnTo>
                    <a:pt x="22835" y="72041"/>
                  </a:lnTo>
                  <a:lnTo>
                    <a:pt x="23184" y="72827"/>
                  </a:lnTo>
                  <a:lnTo>
                    <a:pt x="23621" y="73351"/>
                  </a:lnTo>
                  <a:lnTo>
                    <a:pt x="24079" y="73657"/>
                  </a:lnTo>
                  <a:lnTo>
                    <a:pt x="24734" y="73853"/>
                  </a:lnTo>
                  <a:lnTo>
                    <a:pt x="25324" y="73788"/>
                  </a:lnTo>
                  <a:lnTo>
                    <a:pt x="25389" y="73766"/>
                  </a:lnTo>
                  <a:lnTo>
                    <a:pt x="25673" y="73744"/>
                  </a:lnTo>
                  <a:lnTo>
                    <a:pt x="26197" y="73591"/>
                  </a:lnTo>
                  <a:lnTo>
                    <a:pt x="26874" y="73176"/>
                  </a:lnTo>
                  <a:lnTo>
                    <a:pt x="27529" y="72369"/>
                  </a:lnTo>
                  <a:lnTo>
                    <a:pt x="28009" y="71364"/>
                  </a:lnTo>
                  <a:lnTo>
                    <a:pt x="28424" y="69793"/>
                  </a:lnTo>
                  <a:lnTo>
                    <a:pt x="28576" y="68243"/>
                  </a:lnTo>
                  <a:lnTo>
                    <a:pt x="28576" y="68068"/>
                  </a:lnTo>
                  <a:lnTo>
                    <a:pt x="28620" y="67631"/>
                  </a:lnTo>
                  <a:lnTo>
                    <a:pt x="28773" y="66846"/>
                  </a:lnTo>
                  <a:lnTo>
                    <a:pt x="29144" y="65798"/>
                  </a:lnTo>
                  <a:lnTo>
                    <a:pt x="30039" y="64422"/>
                  </a:lnTo>
                  <a:lnTo>
                    <a:pt x="30214" y="64226"/>
                  </a:lnTo>
                  <a:lnTo>
                    <a:pt x="30410" y="63942"/>
                  </a:lnTo>
                  <a:lnTo>
                    <a:pt x="30650" y="63331"/>
                  </a:lnTo>
                  <a:lnTo>
                    <a:pt x="30825" y="62436"/>
                  </a:lnTo>
                  <a:lnTo>
                    <a:pt x="30716" y="60908"/>
                  </a:lnTo>
                  <a:lnTo>
                    <a:pt x="30629" y="60646"/>
                  </a:lnTo>
                  <a:lnTo>
                    <a:pt x="30301" y="60253"/>
                  </a:lnTo>
                  <a:lnTo>
                    <a:pt x="29646" y="59794"/>
                  </a:lnTo>
                  <a:lnTo>
                    <a:pt x="29079" y="59641"/>
                  </a:lnTo>
                  <a:lnTo>
                    <a:pt x="28576" y="59751"/>
                  </a:lnTo>
                  <a:lnTo>
                    <a:pt x="27965" y="60187"/>
                  </a:lnTo>
                  <a:lnTo>
                    <a:pt x="27507" y="60798"/>
                  </a:lnTo>
                  <a:lnTo>
                    <a:pt x="27463" y="60864"/>
                  </a:lnTo>
                  <a:lnTo>
                    <a:pt x="27223" y="61017"/>
                  </a:lnTo>
                  <a:lnTo>
                    <a:pt x="26852" y="61104"/>
                  </a:lnTo>
                  <a:lnTo>
                    <a:pt x="26590" y="60995"/>
                  </a:lnTo>
                  <a:lnTo>
                    <a:pt x="26415" y="60755"/>
                  </a:lnTo>
                  <a:lnTo>
                    <a:pt x="26262" y="59903"/>
                  </a:lnTo>
                  <a:lnTo>
                    <a:pt x="26284" y="59641"/>
                  </a:lnTo>
                  <a:lnTo>
                    <a:pt x="26524" y="59358"/>
                  </a:lnTo>
                  <a:lnTo>
                    <a:pt x="27201" y="58026"/>
                  </a:lnTo>
                  <a:lnTo>
                    <a:pt x="28227" y="55668"/>
                  </a:lnTo>
                  <a:lnTo>
                    <a:pt x="28424" y="55166"/>
                  </a:lnTo>
                  <a:lnTo>
                    <a:pt x="28620" y="54402"/>
                  </a:lnTo>
                  <a:lnTo>
                    <a:pt x="28860" y="52961"/>
                  </a:lnTo>
                  <a:lnTo>
                    <a:pt x="28926" y="51630"/>
                  </a:lnTo>
                  <a:lnTo>
                    <a:pt x="28882" y="50473"/>
                  </a:lnTo>
                  <a:lnTo>
                    <a:pt x="28489" y="48224"/>
                  </a:lnTo>
                  <a:lnTo>
                    <a:pt x="28336" y="47831"/>
                  </a:lnTo>
                  <a:lnTo>
                    <a:pt x="28096" y="43356"/>
                  </a:lnTo>
                  <a:lnTo>
                    <a:pt x="27922" y="40125"/>
                  </a:lnTo>
                  <a:lnTo>
                    <a:pt x="28140" y="29210"/>
                  </a:lnTo>
                  <a:lnTo>
                    <a:pt x="28184" y="28817"/>
                  </a:lnTo>
                  <a:lnTo>
                    <a:pt x="28402" y="28206"/>
                  </a:lnTo>
                  <a:lnTo>
                    <a:pt x="28729" y="27769"/>
                  </a:lnTo>
                  <a:lnTo>
                    <a:pt x="29100" y="27485"/>
                  </a:lnTo>
                  <a:lnTo>
                    <a:pt x="30105" y="27201"/>
                  </a:lnTo>
                  <a:lnTo>
                    <a:pt x="30367" y="27223"/>
                  </a:lnTo>
                  <a:lnTo>
                    <a:pt x="30476" y="27507"/>
                  </a:lnTo>
                  <a:lnTo>
                    <a:pt x="30869" y="28075"/>
                  </a:lnTo>
                  <a:lnTo>
                    <a:pt x="31633" y="28948"/>
                  </a:lnTo>
                  <a:lnTo>
                    <a:pt x="33314" y="30411"/>
                  </a:lnTo>
                  <a:lnTo>
                    <a:pt x="33663" y="30651"/>
                  </a:lnTo>
                  <a:lnTo>
                    <a:pt x="33597" y="31000"/>
                  </a:lnTo>
                  <a:lnTo>
                    <a:pt x="33597" y="33227"/>
                  </a:lnTo>
                  <a:lnTo>
                    <a:pt x="33707" y="37549"/>
                  </a:lnTo>
                  <a:lnTo>
                    <a:pt x="33750" y="38488"/>
                  </a:lnTo>
                  <a:lnTo>
                    <a:pt x="33859" y="39798"/>
                  </a:lnTo>
                  <a:lnTo>
                    <a:pt x="33859" y="41762"/>
                  </a:lnTo>
                  <a:lnTo>
                    <a:pt x="33663" y="43509"/>
                  </a:lnTo>
                  <a:lnTo>
                    <a:pt x="33597" y="43705"/>
                  </a:lnTo>
                  <a:lnTo>
                    <a:pt x="33139" y="45124"/>
                  </a:lnTo>
                  <a:lnTo>
                    <a:pt x="32615" y="47416"/>
                  </a:lnTo>
                  <a:lnTo>
                    <a:pt x="32419" y="49665"/>
                  </a:lnTo>
                  <a:lnTo>
                    <a:pt x="32440" y="49949"/>
                  </a:lnTo>
                  <a:lnTo>
                    <a:pt x="32593" y="50691"/>
                  </a:lnTo>
                  <a:lnTo>
                    <a:pt x="33095" y="51717"/>
                  </a:lnTo>
                  <a:lnTo>
                    <a:pt x="33750" y="52263"/>
                  </a:lnTo>
                  <a:lnTo>
                    <a:pt x="34492" y="52459"/>
                  </a:lnTo>
                  <a:lnTo>
                    <a:pt x="35213" y="52394"/>
                  </a:lnTo>
                  <a:lnTo>
                    <a:pt x="35868" y="52175"/>
                  </a:lnTo>
                  <a:lnTo>
                    <a:pt x="36588" y="51804"/>
                  </a:lnTo>
                  <a:lnTo>
                    <a:pt x="36697" y="51739"/>
                  </a:lnTo>
                  <a:lnTo>
                    <a:pt x="36654" y="49905"/>
                  </a:lnTo>
                  <a:lnTo>
                    <a:pt x="36763" y="46347"/>
                  </a:lnTo>
                  <a:lnTo>
                    <a:pt x="37025" y="42133"/>
                  </a:lnTo>
                  <a:lnTo>
                    <a:pt x="37112" y="41435"/>
                  </a:lnTo>
                  <a:lnTo>
                    <a:pt x="37330" y="40409"/>
                  </a:lnTo>
                  <a:lnTo>
                    <a:pt x="37658" y="38335"/>
                  </a:lnTo>
                  <a:lnTo>
                    <a:pt x="37964" y="35279"/>
                  </a:lnTo>
                  <a:lnTo>
                    <a:pt x="38095" y="30389"/>
                  </a:lnTo>
                  <a:lnTo>
                    <a:pt x="38051" y="29581"/>
                  </a:lnTo>
                  <a:lnTo>
                    <a:pt x="36195" y="25237"/>
                  </a:lnTo>
                  <a:lnTo>
                    <a:pt x="34754" y="21744"/>
                  </a:lnTo>
                  <a:lnTo>
                    <a:pt x="34929" y="22071"/>
                  </a:lnTo>
                  <a:lnTo>
                    <a:pt x="35322" y="22748"/>
                  </a:lnTo>
                  <a:lnTo>
                    <a:pt x="35366" y="22726"/>
                  </a:lnTo>
                  <a:lnTo>
                    <a:pt x="35191" y="22202"/>
                  </a:lnTo>
                  <a:lnTo>
                    <a:pt x="34754" y="21198"/>
                  </a:lnTo>
                  <a:lnTo>
                    <a:pt x="34492" y="20609"/>
                  </a:lnTo>
                  <a:lnTo>
                    <a:pt x="33859" y="19648"/>
                  </a:lnTo>
                  <a:lnTo>
                    <a:pt x="33161" y="18884"/>
                  </a:lnTo>
                  <a:lnTo>
                    <a:pt x="32462" y="18317"/>
                  </a:lnTo>
                  <a:lnTo>
                    <a:pt x="31458" y="17705"/>
                  </a:lnTo>
                  <a:lnTo>
                    <a:pt x="30585" y="17356"/>
                  </a:lnTo>
                  <a:lnTo>
                    <a:pt x="30498" y="17356"/>
                  </a:lnTo>
                  <a:lnTo>
                    <a:pt x="29821" y="17160"/>
                  </a:lnTo>
                  <a:lnTo>
                    <a:pt x="28402" y="16614"/>
                  </a:lnTo>
                  <a:lnTo>
                    <a:pt x="26677" y="15741"/>
                  </a:lnTo>
                  <a:lnTo>
                    <a:pt x="26372" y="15566"/>
                  </a:lnTo>
                  <a:lnTo>
                    <a:pt x="25455" y="15348"/>
                  </a:lnTo>
                  <a:lnTo>
                    <a:pt x="24167" y="14780"/>
                  </a:lnTo>
                  <a:lnTo>
                    <a:pt x="23163" y="13950"/>
                  </a:lnTo>
                  <a:lnTo>
                    <a:pt x="23075" y="13798"/>
                  </a:lnTo>
                  <a:lnTo>
                    <a:pt x="22857" y="13557"/>
                  </a:lnTo>
                  <a:lnTo>
                    <a:pt x="22617" y="12968"/>
                  </a:lnTo>
                  <a:lnTo>
                    <a:pt x="22529" y="11964"/>
                  </a:lnTo>
                  <a:lnTo>
                    <a:pt x="22922" y="10043"/>
                  </a:lnTo>
                  <a:lnTo>
                    <a:pt x="23075" y="9672"/>
                  </a:lnTo>
                  <a:lnTo>
                    <a:pt x="23381" y="8929"/>
                  </a:lnTo>
                  <a:lnTo>
                    <a:pt x="23665" y="7467"/>
                  </a:lnTo>
                  <a:lnTo>
                    <a:pt x="23686" y="6070"/>
                  </a:lnTo>
                  <a:lnTo>
                    <a:pt x="23490" y="4782"/>
                  </a:lnTo>
                  <a:lnTo>
                    <a:pt x="22988" y="3144"/>
                  </a:lnTo>
                  <a:lnTo>
                    <a:pt x="22333" y="1835"/>
                  </a:lnTo>
                  <a:lnTo>
                    <a:pt x="22246" y="1704"/>
                  </a:lnTo>
                  <a:lnTo>
                    <a:pt x="21962" y="1420"/>
                  </a:lnTo>
                  <a:lnTo>
                    <a:pt x="21372" y="918"/>
                  </a:lnTo>
                  <a:lnTo>
                    <a:pt x="20456" y="394"/>
                  </a:lnTo>
                  <a:lnTo>
                    <a:pt x="19233" y="44"/>
                  </a:lnTo>
                  <a:lnTo>
                    <a:pt x="18032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0"/>
          <p:cNvSpPr txBox="1"/>
          <p:nvPr>
            <p:ph idx="2" type="title"/>
          </p:nvPr>
        </p:nvSpPr>
        <p:spPr>
          <a:xfrm>
            <a:off x="3184575" y="2122440"/>
            <a:ext cx="25485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Dosis"/>
              <a:buChar char="●"/>
            </a:pPr>
            <a:r>
              <a:rPr b="0" lang="en-GB" sz="2000">
                <a:latin typeface="Dosis"/>
                <a:ea typeface="Dosis"/>
                <a:cs typeface="Dosis"/>
                <a:sym typeface="Dosis"/>
              </a:rPr>
              <a:t>Simplicity vs Realism</a:t>
            </a:r>
            <a:endParaRPr b="0" sz="2000"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Dosis"/>
              <a:buChar char="●"/>
            </a:pPr>
            <a:r>
              <a:rPr b="0" lang="en-GB" sz="2000">
                <a:latin typeface="Dosis"/>
                <a:ea typeface="Dosis"/>
                <a:cs typeface="Dosis"/>
                <a:sym typeface="Dosis"/>
              </a:rPr>
              <a:t>Performance vs Resource Usage</a:t>
            </a:r>
            <a:endParaRPr b="0" sz="2000"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Dosis"/>
              <a:buChar char="●"/>
            </a:pPr>
            <a:r>
              <a:rPr b="0" lang="en-GB" sz="2000">
                <a:latin typeface="Dosis"/>
                <a:ea typeface="Dosis"/>
                <a:cs typeface="Dosis"/>
                <a:sym typeface="Dosis"/>
              </a:rPr>
              <a:t>Granularity vs Speed</a:t>
            </a:r>
            <a:endParaRPr b="0" sz="2000"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38" name="Google Shape;638;p40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TRADE-OFFS FOR MODEL PERFORMANCE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1"/>
          <p:cNvSpPr txBox="1"/>
          <p:nvPr>
            <p:ph type="title"/>
          </p:nvPr>
        </p:nvSpPr>
        <p:spPr>
          <a:xfrm>
            <a:off x="4572000" y="1619400"/>
            <a:ext cx="3852000" cy="93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CODE</a:t>
            </a:r>
            <a:endParaRPr sz="3600"/>
          </a:p>
        </p:txBody>
      </p:sp>
      <p:sp>
        <p:nvSpPr>
          <p:cNvPr id="644" name="Google Shape;644;p41"/>
          <p:cNvSpPr txBox="1"/>
          <p:nvPr>
            <p:ph idx="1" type="subTitle"/>
          </p:nvPr>
        </p:nvSpPr>
        <p:spPr>
          <a:xfrm>
            <a:off x="4572000" y="2552700"/>
            <a:ext cx="38520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uFill>
                  <a:noFill/>
                </a:uFill>
                <a:hlinkClick r:id="rId3"/>
              </a:rPr>
              <a:t>https://github.com/ahmadelbabaa/os_project/tree/main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645" name="Google Shape;645;p41"/>
          <p:cNvGrpSpPr/>
          <p:nvPr/>
        </p:nvGrpSpPr>
        <p:grpSpPr>
          <a:xfrm flipH="1">
            <a:off x="1718276" y="1324426"/>
            <a:ext cx="2070846" cy="2494643"/>
            <a:chOff x="719993" y="-6695875"/>
            <a:chExt cx="9543070" cy="11206841"/>
          </a:xfrm>
        </p:grpSpPr>
        <p:sp>
          <p:nvSpPr>
            <p:cNvPr id="646" name="Google Shape;646;p41"/>
            <p:cNvSpPr/>
            <p:nvPr/>
          </p:nvSpPr>
          <p:spPr>
            <a:xfrm>
              <a:off x="719993" y="-6695875"/>
              <a:ext cx="8352919" cy="11206841"/>
            </a:xfrm>
            <a:custGeom>
              <a:rect b="b" l="l" r="r" t="t"/>
              <a:pathLst>
                <a:path extrusionOk="0" h="76298" w="56869">
                  <a:moveTo>
                    <a:pt x="41063" y="0"/>
                  </a:moveTo>
                  <a:lnTo>
                    <a:pt x="40867" y="131"/>
                  </a:lnTo>
                  <a:lnTo>
                    <a:pt x="40801" y="262"/>
                  </a:lnTo>
                  <a:lnTo>
                    <a:pt x="40583" y="437"/>
                  </a:lnTo>
                  <a:lnTo>
                    <a:pt x="40125" y="699"/>
                  </a:lnTo>
                  <a:lnTo>
                    <a:pt x="39841" y="764"/>
                  </a:lnTo>
                  <a:lnTo>
                    <a:pt x="39710" y="764"/>
                  </a:lnTo>
                  <a:lnTo>
                    <a:pt x="39644" y="699"/>
                  </a:lnTo>
                  <a:lnTo>
                    <a:pt x="39601" y="655"/>
                  </a:lnTo>
                  <a:lnTo>
                    <a:pt x="39666" y="633"/>
                  </a:lnTo>
                  <a:lnTo>
                    <a:pt x="39710" y="524"/>
                  </a:lnTo>
                  <a:lnTo>
                    <a:pt x="39732" y="284"/>
                  </a:lnTo>
                  <a:lnTo>
                    <a:pt x="39644" y="197"/>
                  </a:lnTo>
                  <a:lnTo>
                    <a:pt x="39622" y="218"/>
                  </a:lnTo>
                  <a:lnTo>
                    <a:pt x="39601" y="197"/>
                  </a:lnTo>
                  <a:lnTo>
                    <a:pt x="39470" y="175"/>
                  </a:lnTo>
                  <a:lnTo>
                    <a:pt x="39404" y="262"/>
                  </a:lnTo>
                  <a:lnTo>
                    <a:pt x="39077" y="459"/>
                  </a:lnTo>
                  <a:lnTo>
                    <a:pt x="38684" y="546"/>
                  </a:lnTo>
                  <a:lnTo>
                    <a:pt x="38531" y="524"/>
                  </a:lnTo>
                  <a:lnTo>
                    <a:pt x="38247" y="633"/>
                  </a:lnTo>
                  <a:lnTo>
                    <a:pt x="38138" y="742"/>
                  </a:lnTo>
                  <a:lnTo>
                    <a:pt x="38007" y="742"/>
                  </a:lnTo>
                  <a:lnTo>
                    <a:pt x="37636" y="764"/>
                  </a:lnTo>
                  <a:lnTo>
                    <a:pt x="36894" y="895"/>
                  </a:lnTo>
                  <a:lnTo>
                    <a:pt x="36544" y="1070"/>
                  </a:lnTo>
                  <a:lnTo>
                    <a:pt x="35846" y="1070"/>
                  </a:lnTo>
                  <a:lnTo>
                    <a:pt x="35300" y="1266"/>
                  </a:lnTo>
                  <a:lnTo>
                    <a:pt x="34973" y="1506"/>
                  </a:lnTo>
                  <a:lnTo>
                    <a:pt x="34820" y="1659"/>
                  </a:lnTo>
                  <a:lnTo>
                    <a:pt x="34492" y="1899"/>
                  </a:lnTo>
                  <a:lnTo>
                    <a:pt x="34034" y="2314"/>
                  </a:lnTo>
                  <a:lnTo>
                    <a:pt x="33816" y="2663"/>
                  </a:lnTo>
                  <a:lnTo>
                    <a:pt x="33728" y="2860"/>
                  </a:lnTo>
                  <a:lnTo>
                    <a:pt x="33575" y="2991"/>
                  </a:lnTo>
                  <a:lnTo>
                    <a:pt x="33444" y="3362"/>
                  </a:lnTo>
                  <a:lnTo>
                    <a:pt x="33401" y="3537"/>
                  </a:lnTo>
                  <a:lnTo>
                    <a:pt x="33335" y="3646"/>
                  </a:lnTo>
                  <a:lnTo>
                    <a:pt x="33292" y="3755"/>
                  </a:lnTo>
                  <a:lnTo>
                    <a:pt x="33182" y="3864"/>
                  </a:lnTo>
                  <a:lnTo>
                    <a:pt x="33095" y="4082"/>
                  </a:lnTo>
                  <a:lnTo>
                    <a:pt x="33117" y="4454"/>
                  </a:lnTo>
                  <a:lnTo>
                    <a:pt x="33095" y="4716"/>
                  </a:lnTo>
                  <a:lnTo>
                    <a:pt x="33051" y="4999"/>
                  </a:lnTo>
                  <a:lnTo>
                    <a:pt x="33139" y="5632"/>
                  </a:lnTo>
                  <a:lnTo>
                    <a:pt x="33292" y="5916"/>
                  </a:lnTo>
                  <a:lnTo>
                    <a:pt x="33313" y="5938"/>
                  </a:lnTo>
                  <a:lnTo>
                    <a:pt x="33292" y="5982"/>
                  </a:lnTo>
                  <a:lnTo>
                    <a:pt x="33357" y="6200"/>
                  </a:lnTo>
                  <a:lnTo>
                    <a:pt x="33292" y="6440"/>
                  </a:lnTo>
                  <a:lnTo>
                    <a:pt x="33182" y="6527"/>
                  </a:lnTo>
                  <a:lnTo>
                    <a:pt x="33073" y="6637"/>
                  </a:lnTo>
                  <a:lnTo>
                    <a:pt x="33008" y="6658"/>
                  </a:lnTo>
                  <a:lnTo>
                    <a:pt x="32964" y="6746"/>
                  </a:lnTo>
                  <a:lnTo>
                    <a:pt x="32899" y="6920"/>
                  </a:lnTo>
                  <a:lnTo>
                    <a:pt x="32833" y="7095"/>
                  </a:lnTo>
                  <a:lnTo>
                    <a:pt x="32702" y="7466"/>
                  </a:lnTo>
                  <a:lnTo>
                    <a:pt x="32746" y="8187"/>
                  </a:lnTo>
                  <a:lnTo>
                    <a:pt x="32899" y="8536"/>
                  </a:lnTo>
                  <a:lnTo>
                    <a:pt x="32942" y="8558"/>
                  </a:lnTo>
                  <a:lnTo>
                    <a:pt x="32942" y="8601"/>
                  </a:lnTo>
                  <a:lnTo>
                    <a:pt x="32920" y="8710"/>
                  </a:lnTo>
                  <a:lnTo>
                    <a:pt x="32942" y="8994"/>
                  </a:lnTo>
                  <a:lnTo>
                    <a:pt x="33073" y="9082"/>
                  </a:lnTo>
                  <a:lnTo>
                    <a:pt x="33139" y="9147"/>
                  </a:lnTo>
                  <a:lnTo>
                    <a:pt x="33226" y="9322"/>
                  </a:lnTo>
                  <a:lnTo>
                    <a:pt x="33313" y="9322"/>
                  </a:lnTo>
                  <a:lnTo>
                    <a:pt x="33444" y="9300"/>
                  </a:lnTo>
                  <a:lnTo>
                    <a:pt x="33619" y="9344"/>
                  </a:lnTo>
                  <a:lnTo>
                    <a:pt x="33750" y="9562"/>
                  </a:lnTo>
                  <a:lnTo>
                    <a:pt x="33816" y="9737"/>
                  </a:lnTo>
                  <a:lnTo>
                    <a:pt x="33881" y="9955"/>
                  </a:lnTo>
                  <a:lnTo>
                    <a:pt x="33925" y="10457"/>
                  </a:lnTo>
                  <a:lnTo>
                    <a:pt x="33925" y="10697"/>
                  </a:lnTo>
                  <a:lnTo>
                    <a:pt x="33859" y="10915"/>
                  </a:lnTo>
                  <a:lnTo>
                    <a:pt x="33554" y="11221"/>
                  </a:lnTo>
                  <a:lnTo>
                    <a:pt x="33444" y="11439"/>
                  </a:lnTo>
                  <a:lnTo>
                    <a:pt x="33313" y="11527"/>
                  </a:lnTo>
                  <a:lnTo>
                    <a:pt x="33117" y="11548"/>
                  </a:lnTo>
                  <a:lnTo>
                    <a:pt x="32811" y="11570"/>
                  </a:lnTo>
                  <a:lnTo>
                    <a:pt x="32418" y="11723"/>
                  </a:lnTo>
                  <a:lnTo>
                    <a:pt x="32200" y="11920"/>
                  </a:lnTo>
                  <a:lnTo>
                    <a:pt x="32113" y="12094"/>
                  </a:lnTo>
                  <a:lnTo>
                    <a:pt x="32069" y="12203"/>
                  </a:lnTo>
                  <a:lnTo>
                    <a:pt x="32004" y="12334"/>
                  </a:lnTo>
                  <a:lnTo>
                    <a:pt x="31960" y="12553"/>
                  </a:lnTo>
                  <a:lnTo>
                    <a:pt x="31916" y="12793"/>
                  </a:lnTo>
                  <a:lnTo>
                    <a:pt x="31873" y="13120"/>
                  </a:lnTo>
                  <a:lnTo>
                    <a:pt x="31545" y="13579"/>
                  </a:lnTo>
                  <a:lnTo>
                    <a:pt x="31240" y="13731"/>
                  </a:lnTo>
                  <a:lnTo>
                    <a:pt x="31087" y="13841"/>
                  </a:lnTo>
                  <a:lnTo>
                    <a:pt x="30912" y="13972"/>
                  </a:lnTo>
                  <a:lnTo>
                    <a:pt x="30868" y="14015"/>
                  </a:lnTo>
                  <a:lnTo>
                    <a:pt x="30825" y="13993"/>
                  </a:lnTo>
                  <a:lnTo>
                    <a:pt x="30606" y="14015"/>
                  </a:lnTo>
                  <a:lnTo>
                    <a:pt x="30454" y="14168"/>
                  </a:lnTo>
                  <a:lnTo>
                    <a:pt x="30235" y="14299"/>
                  </a:lnTo>
                  <a:lnTo>
                    <a:pt x="30017" y="14430"/>
                  </a:lnTo>
                  <a:lnTo>
                    <a:pt x="29886" y="14474"/>
                  </a:lnTo>
                  <a:lnTo>
                    <a:pt x="29646" y="14517"/>
                  </a:lnTo>
                  <a:lnTo>
                    <a:pt x="29559" y="14627"/>
                  </a:lnTo>
                  <a:lnTo>
                    <a:pt x="29384" y="14692"/>
                  </a:lnTo>
                  <a:lnTo>
                    <a:pt x="29231" y="14758"/>
                  </a:lnTo>
                  <a:lnTo>
                    <a:pt x="28249" y="15325"/>
                  </a:lnTo>
                  <a:lnTo>
                    <a:pt x="27223" y="15849"/>
                  </a:lnTo>
                  <a:lnTo>
                    <a:pt x="26917" y="16024"/>
                  </a:lnTo>
                  <a:lnTo>
                    <a:pt x="26415" y="16569"/>
                  </a:lnTo>
                  <a:lnTo>
                    <a:pt x="26306" y="16941"/>
                  </a:lnTo>
                  <a:lnTo>
                    <a:pt x="26131" y="17268"/>
                  </a:lnTo>
                  <a:lnTo>
                    <a:pt x="25957" y="17595"/>
                  </a:lnTo>
                  <a:lnTo>
                    <a:pt x="25869" y="17770"/>
                  </a:lnTo>
                  <a:lnTo>
                    <a:pt x="25782" y="17945"/>
                  </a:lnTo>
                  <a:lnTo>
                    <a:pt x="25738" y="18010"/>
                  </a:lnTo>
                  <a:lnTo>
                    <a:pt x="25695" y="18054"/>
                  </a:lnTo>
                  <a:lnTo>
                    <a:pt x="25564" y="18338"/>
                  </a:lnTo>
                  <a:lnTo>
                    <a:pt x="25433" y="18665"/>
                  </a:lnTo>
                  <a:lnTo>
                    <a:pt x="25236" y="19124"/>
                  </a:lnTo>
                  <a:lnTo>
                    <a:pt x="25040" y="19582"/>
                  </a:lnTo>
                  <a:lnTo>
                    <a:pt x="24887" y="19844"/>
                  </a:lnTo>
                  <a:lnTo>
                    <a:pt x="24778" y="20106"/>
                  </a:lnTo>
                  <a:lnTo>
                    <a:pt x="24734" y="20171"/>
                  </a:lnTo>
                  <a:lnTo>
                    <a:pt x="24690" y="20215"/>
                  </a:lnTo>
                  <a:lnTo>
                    <a:pt x="24538" y="20412"/>
                  </a:lnTo>
                  <a:lnTo>
                    <a:pt x="24494" y="20674"/>
                  </a:lnTo>
                  <a:lnTo>
                    <a:pt x="24407" y="20957"/>
                  </a:lnTo>
                  <a:lnTo>
                    <a:pt x="24232" y="21197"/>
                  </a:lnTo>
                  <a:lnTo>
                    <a:pt x="24036" y="21459"/>
                  </a:lnTo>
                  <a:lnTo>
                    <a:pt x="23948" y="21809"/>
                  </a:lnTo>
                  <a:lnTo>
                    <a:pt x="23905" y="22005"/>
                  </a:lnTo>
                  <a:lnTo>
                    <a:pt x="23795" y="22180"/>
                  </a:lnTo>
                  <a:lnTo>
                    <a:pt x="23599" y="22376"/>
                  </a:lnTo>
                  <a:lnTo>
                    <a:pt x="23402" y="22835"/>
                  </a:lnTo>
                  <a:lnTo>
                    <a:pt x="23337" y="23119"/>
                  </a:lnTo>
                  <a:lnTo>
                    <a:pt x="23337" y="23140"/>
                  </a:lnTo>
                  <a:lnTo>
                    <a:pt x="23293" y="23162"/>
                  </a:lnTo>
                  <a:lnTo>
                    <a:pt x="23140" y="23315"/>
                  </a:lnTo>
                  <a:lnTo>
                    <a:pt x="22922" y="23686"/>
                  </a:lnTo>
                  <a:lnTo>
                    <a:pt x="22900" y="23904"/>
                  </a:lnTo>
                  <a:lnTo>
                    <a:pt x="22726" y="24101"/>
                  </a:lnTo>
                  <a:lnTo>
                    <a:pt x="22638" y="24341"/>
                  </a:lnTo>
                  <a:lnTo>
                    <a:pt x="22573" y="24385"/>
                  </a:lnTo>
                  <a:lnTo>
                    <a:pt x="22420" y="24494"/>
                  </a:lnTo>
                  <a:lnTo>
                    <a:pt x="22420" y="24603"/>
                  </a:lnTo>
                  <a:lnTo>
                    <a:pt x="22289" y="24952"/>
                  </a:lnTo>
                  <a:lnTo>
                    <a:pt x="21918" y="25585"/>
                  </a:lnTo>
                  <a:lnTo>
                    <a:pt x="21831" y="25957"/>
                  </a:lnTo>
                  <a:lnTo>
                    <a:pt x="21700" y="26284"/>
                  </a:lnTo>
                  <a:lnTo>
                    <a:pt x="21350" y="26852"/>
                  </a:lnTo>
                  <a:lnTo>
                    <a:pt x="20674" y="27616"/>
                  </a:lnTo>
                  <a:lnTo>
                    <a:pt x="20193" y="28096"/>
                  </a:lnTo>
                  <a:lnTo>
                    <a:pt x="20084" y="28161"/>
                  </a:lnTo>
                  <a:lnTo>
                    <a:pt x="20019" y="28271"/>
                  </a:lnTo>
                  <a:lnTo>
                    <a:pt x="19407" y="28685"/>
                  </a:lnTo>
                  <a:lnTo>
                    <a:pt x="18796" y="29122"/>
                  </a:lnTo>
                  <a:lnTo>
                    <a:pt x="18643" y="29253"/>
                  </a:lnTo>
                  <a:lnTo>
                    <a:pt x="18578" y="29471"/>
                  </a:lnTo>
                  <a:lnTo>
                    <a:pt x="18578" y="29559"/>
                  </a:lnTo>
                  <a:lnTo>
                    <a:pt x="18534" y="29733"/>
                  </a:lnTo>
                  <a:lnTo>
                    <a:pt x="18578" y="29908"/>
                  </a:lnTo>
                  <a:lnTo>
                    <a:pt x="18643" y="30104"/>
                  </a:lnTo>
                  <a:lnTo>
                    <a:pt x="18556" y="30366"/>
                  </a:lnTo>
                  <a:lnTo>
                    <a:pt x="18229" y="30650"/>
                  </a:lnTo>
                  <a:lnTo>
                    <a:pt x="17988" y="30803"/>
                  </a:lnTo>
                  <a:lnTo>
                    <a:pt x="17617" y="31065"/>
                  </a:lnTo>
                  <a:lnTo>
                    <a:pt x="17072" y="31480"/>
                  </a:lnTo>
                  <a:lnTo>
                    <a:pt x="16788" y="31829"/>
                  </a:lnTo>
                  <a:lnTo>
                    <a:pt x="16701" y="32047"/>
                  </a:lnTo>
                  <a:lnTo>
                    <a:pt x="16657" y="32265"/>
                  </a:lnTo>
                  <a:lnTo>
                    <a:pt x="16613" y="32462"/>
                  </a:lnTo>
                  <a:lnTo>
                    <a:pt x="16635" y="32527"/>
                  </a:lnTo>
                  <a:lnTo>
                    <a:pt x="16635" y="32593"/>
                  </a:lnTo>
                  <a:lnTo>
                    <a:pt x="16744" y="32942"/>
                  </a:lnTo>
                  <a:lnTo>
                    <a:pt x="16919" y="33226"/>
                  </a:lnTo>
                  <a:lnTo>
                    <a:pt x="16941" y="33248"/>
                  </a:lnTo>
                  <a:lnTo>
                    <a:pt x="16919" y="33292"/>
                  </a:lnTo>
                  <a:lnTo>
                    <a:pt x="16984" y="33510"/>
                  </a:lnTo>
                  <a:lnTo>
                    <a:pt x="17159" y="33859"/>
                  </a:lnTo>
                  <a:lnTo>
                    <a:pt x="17399" y="34099"/>
                  </a:lnTo>
                  <a:lnTo>
                    <a:pt x="17727" y="34208"/>
                  </a:lnTo>
                  <a:lnTo>
                    <a:pt x="17923" y="34208"/>
                  </a:lnTo>
                  <a:lnTo>
                    <a:pt x="18272" y="34165"/>
                  </a:lnTo>
                  <a:lnTo>
                    <a:pt x="18600" y="34230"/>
                  </a:lnTo>
                  <a:lnTo>
                    <a:pt x="18665" y="34318"/>
                  </a:lnTo>
                  <a:lnTo>
                    <a:pt x="18862" y="34318"/>
                  </a:lnTo>
                  <a:lnTo>
                    <a:pt x="18905" y="34405"/>
                  </a:lnTo>
                  <a:lnTo>
                    <a:pt x="18993" y="34514"/>
                  </a:lnTo>
                  <a:lnTo>
                    <a:pt x="19211" y="34580"/>
                  </a:lnTo>
                  <a:lnTo>
                    <a:pt x="19342" y="34514"/>
                  </a:lnTo>
                  <a:lnTo>
                    <a:pt x="19517" y="34470"/>
                  </a:lnTo>
                  <a:lnTo>
                    <a:pt x="19691" y="34427"/>
                  </a:lnTo>
                  <a:lnTo>
                    <a:pt x="19800" y="34449"/>
                  </a:lnTo>
                  <a:lnTo>
                    <a:pt x="19888" y="34339"/>
                  </a:lnTo>
                  <a:lnTo>
                    <a:pt x="19910" y="34274"/>
                  </a:lnTo>
                  <a:lnTo>
                    <a:pt x="19975" y="34143"/>
                  </a:lnTo>
                  <a:lnTo>
                    <a:pt x="20041" y="33881"/>
                  </a:lnTo>
                  <a:lnTo>
                    <a:pt x="19975" y="33750"/>
                  </a:lnTo>
                  <a:lnTo>
                    <a:pt x="19953" y="33684"/>
                  </a:lnTo>
                  <a:lnTo>
                    <a:pt x="19910" y="33641"/>
                  </a:lnTo>
                  <a:lnTo>
                    <a:pt x="19866" y="33532"/>
                  </a:lnTo>
                  <a:lnTo>
                    <a:pt x="19757" y="33292"/>
                  </a:lnTo>
                  <a:lnTo>
                    <a:pt x="19779" y="33161"/>
                  </a:lnTo>
                  <a:lnTo>
                    <a:pt x="19888" y="33030"/>
                  </a:lnTo>
                  <a:lnTo>
                    <a:pt x="19975" y="32877"/>
                  </a:lnTo>
                  <a:lnTo>
                    <a:pt x="20150" y="32680"/>
                  </a:lnTo>
                  <a:lnTo>
                    <a:pt x="20324" y="32527"/>
                  </a:lnTo>
                  <a:lnTo>
                    <a:pt x="20521" y="32440"/>
                  </a:lnTo>
                  <a:lnTo>
                    <a:pt x="20783" y="32156"/>
                  </a:lnTo>
                  <a:lnTo>
                    <a:pt x="20870" y="31982"/>
                  </a:lnTo>
                  <a:lnTo>
                    <a:pt x="20957" y="31894"/>
                  </a:lnTo>
                  <a:lnTo>
                    <a:pt x="21263" y="31720"/>
                  </a:lnTo>
                  <a:lnTo>
                    <a:pt x="21787" y="31327"/>
                  </a:lnTo>
                  <a:lnTo>
                    <a:pt x="22420" y="30585"/>
                  </a:lnTo>
                  <a:lnTo>
                    <a:pt x="22748" y="29995"/>
                  </a:lnTo>
                  <a:lnTo>
                    <a:pt x="22900" y="29733"/>
                  </a:lnTo>
                  <a:lnTo>
                    <a:pt x="23119" y="29559"/>
                  </a:lnTo>
                  <a:lnTo>
                    <a:pt x="23359" y="29362"/>
                  </a:lnTo>
                  <a:lnTo>
                    <a:pt x="23664" y="28904"/>
                  </a:lnTo>
                  <a:lnTo>
                    <a:pt x="23774" y="28620"/>
                  </a:lnTo>
                  <a:lnTo>
                    <a:pt x="23992" y="28336"/>
                  </a:lnTo>
                  <a:lnTo>
                    <a:pt x="24319" y="28161"/>
                  </a:lnTo>
                  <a:lnTo>
                    <a:pt x="24516" y="28030"/>
                  </a:lnTo>
                  <a:lnTo>
                    <a:pt x="24603" y="27834"/>
                  </a:lnTo>
                  <a:lnTo>
                    <a:pt x="24712" y="27681"/>
                  </a:lnTo>
                  <a:lnTo>
                    <a:pt x="24865" y="27616"/>
                  </a:lnTo>
                  <a:lnTo>
                    <a:pt x="24909" y="27616"/>
                  </a:lnTo>
                  <a:lnTo>
                    <a:pt x="24931" y="27594"/>
                  </a:lnTo>
                  <a:lnTo>
                    <a:pt x="25171" y="27375"/>
                  </a:lnTo>
                  <a:lnTo>
                    <a:pt x="25520" y="27266"/>
                  </a:lnTo>
                  <a:lnTo>
                    <a:pt x="25760" y="27375"/>
                  </a:lnTo>
                  <a:lnTo>
                    <a:pt x="25891" y="27528"/>
                  </a:lnTo>
                  <a:lnTo>
                    <a:pt x="26000" y="27616"/>
                  </a:lnTo>
                  <a:lnTo>
                    <a:pt x="26284" y="27681"/>
                  </a:lnTo>
                  <a:lnTo>
                    <a:pt x="26393" y="27594"/>
                  </a:lnTo>
                  <a:lnTo>
                    <a:pt x="26590" y="27332"/>
                  </a:lnTo>
                  <a:lnTo>
                    <a:pt x="27092" y="26873"/>
                  </a:lnTo>
                  <a:lnTo>
                    <a:pt x="27223" y="26568"/>
                  </a:lnTo>
                  <a:lnTo>
                    <a:pt x="27332" y="26415"/>
                  </a:lnTo>
                  <a:lnTo>
                    <a:pt x="27485" y="26306"/>
                  </a:lnTo>
                  <a:lnTo>
                    <a:pt x="27681" y="26175"/>
                  </a:lnTo>
                  <a:lnTo>
                    <a:pt x="27878" y="26022"/>
                  </a:lnTo>
                  <a:lnTo>
                    <a:pt x="27965" y="26175"/>
                  </a:lnTo>
                  <a:lnTo>
                    <a:pt x="27943" y="26328"/>
                  </a:lnTo>
                  <a:lnTo>
                    <a:pt x="27943" y="27114"/>
                  </a:lnTo>
                  <a:lnTo>
                    <a:pt x="27703" y="28663"/>
                  </a:lnTo>
                  <a:lnTo>
                    <a:pt x="27550" y="29449"/>
                  </a:lnTo>
                  <a:lnTo>
                    <a:pt x="27310" y="30541"/>
                  </a:lnTo>
                  <a:lnTo>
                    <a:pt x="27070" y="31676"/>
                  </a:lnTo>
                  <a:lnTo>
                    <a:pt x="26961" y="32004"/>
                  </a:lnTo>
                  <a:lnTo>
                    <a:pt x="26873" y="32331"/>
                  </a:lnTo>
                  <a:lnTo>
                    <a:pt x="26611" y="32746"/>
                  </a:lnTo>
                  <a:lnTo>
                    <a:pt x="26415" y="33204"/>
                  </a:lnTo>
                  <a:lnTo>
                    <a:pt x="26371" y="33313"/>
                  </a:lnTo>
                  <a:lnTo>
                    <a:pt x="26415" y="33532"/>
                  </a:lnTo>
                  <a:lnTo>
                    <a:pt x="26502" y="33619"/>
                  </a:lnTo>
                  <a:lnTo>
                    <a:pt x="26611" y="33706"/>
                  </a:lnTo>
                  <a:lnTo>
                    <a:pt x="26742" y="33903"/>
                  </a:lnTo>
                  <a:lnTo>
                    <a:pt x="26742" y="34230"/>
                  </a:lnTo>
                  <a:lnTo>
                    <a:pt x="26590" y="34470"/>
                  </a:lnTo>
                  <a:lnTo>
                    <a:pt x="26546" y="34601"/>
                  </a:lnTo>
                  <a:lnTo>
                    <a:pt x="26524" y="34732"/>
                  </a:lnTo>
                  <a:lnTo>
                    <a:pt x="26328" y="35082"/>
                  </a:lnTo>
                  <a:lnTo>
                    <a:pt x="26153" y="35409"/>
                  </a:lnTo>
                  <a:lnTo>
                    <a:pt x="25913" y="35715"/>
                  </a:lnTo>
                  <a:lnTo>
                    <a:pt x="25585" y="36413"/>
                  </a:lnTo>
                  <a:lnTo>
                    <a:pt x="25389" y="36719"/>
                  </a:lnTo>
                  <a:lnTo>
                    <a:pt x="25236" y="36981"/>
                  </a:lnTo>
                  <a:lnTo>
                    <a:pt x="25018" y="37134"/>
                  </a:lnTo>
                  <a:lnTo>
                    <a:pt x="24909" y="37177"/>
                  </a:lnTo>
                  <a:lnTo>
                    <a:pt x="24800" y="37330"/>
                  </a:lnTo>
                  <a:lnTo>
                    <a:pt x="24734" y="37614"/>
                  </a:lnTo>
                  <a:lnTo>
                    <a:pt x="24669" y="37789"/>
                  </a:lnTo>
                  <a:lnTo>
                    <a:pt x="24538" y="38138"/>
                  </a:lnTo>
                  <a:lnTo>
                    <a:pt x="24145" y="38749"/>
                  </a:lnTo>
                  <a:lnTo>
                    <a:pt x="23905" y="39055"/>
                  </a:lnTo>
                  <a:lnTo>
                    <a:pt x="23664" y="39317"/>
                  </a:lnTo>
                  <a:lnTo>
                    <a:pt x="23293" y="39906"/>
                  </a:lnTo>
                  <a:lnTo>
                    <a:pt x="23162" y="40212"/>
                  </a:lnTo>
                  <a:lnTo>
                    <a:pt x="23140" y="40408"/>
                  </a:lnTo>
                  <a:lnTo>
                    <a:pt x="23031" y="40583"/>
                  </a:lnTo>
                  <a:lnTo>
                    <a:pt x="22551" y="41369"/>
                  </a:lnTo>
                  <a:lnTo>
                    <a:pt x="22158" y="42176"/>
                  </a:lnTo>
                  <a:lnTo>
                    <a:pt x="21983" y="42417"/>
                  </a:lnTo>
                  <a:lnTo>
                    <a:pt x="21874" y="42657"/>
                  </a:lnTo>
                  <a:lnTo>
                    <a:pt x="21787" y="42831"/>
                  </a:lnTo>
                  <a:lnTo>
                    <a:pt x="21700" y="43006"/>
                  </a:lnTo>
                  <a:lnTo>
                    <a:pt x="21503" y="43377"/>
                  </a:lnTo>
                  <a:lnTo>
                    <a:pt x="21329" y="43792"/>
                  </a:lnTo>
                  <a:lnTo>
                    <a:pt x="21219" y="44054"/>
                  </a:lnTo>
                  <a:lnTo>
                    <a:pt x="20848" y="44534"/>
                  </a:lnTo>
                  <a:lnTo>
                    <a:pt x="20717" y="44796"/>
                  </a:lnTo>
                  <a:lnTo>
                    <a:pt x="20586" y="44905"/>
                  </a:lnTo>
                  <a:lnTo>
                    <a:pt x="20543" y="45102"/>
                  </a:lnTo>
                  <a:lnTo>
                    <a:pt x="20324" y="45451"/>
                  </a:lnTo>
                  <a:lnTo>
                    <a:pt x="19997" y="45713"/>
                  </a:lnTo>
                  <a:lnTo>
                    <a:pt x="19538" y="46171"/>
                  </a:lnTo>
                  <a:lnTo>
                    <a:pt x="18578" y="47154"/>
                  </a:lnTo>
                  <a:lnTo>
                    <a:pt x="17639" y="48180"/>
                  </a:lnTo>
                  <a:lnTo>
                    <a:pt x="17443" y="48333"/>
                  </a:lnTo>
                  <a:lnTo>
                    <a:pt x="17377" y="48485"/>
                  </a:lnTo>
                  <a:lnTo>
                    <a:pt x="17399" y="48747"/>
                  </a:lnTo>
                  <a:lnTo>
                    <a:pt x="17268" y="49184"/>
                  </a:lnTo>
                  <a:lnTo>
                    <a:pt x="16919" y="49773"/>
                  </a:lnTo>
                  <a:lnTo>
                    <a:pt x="16635" y="50145"/>
                  </a:lnTo>
                  <a:lnTo>
                    <a:pt x="16482" y="50363"/>
                  </a:lnTo>
                  <a:lnTo>
                    <a:pt x="16242" y="50734"/>
                  </a:lnTo>
                  <a:lnTo>
                    <a:pt x="16177" y="50996"/>
                  </a:lnTo>
                  <a:lnTo>
                    <a:pt x="16177" y="51171"/>
                  </a:lnTo>
                  <a:lnTo>
                    <a:pt x="16177" y="51345"/>
                  </a:lnTo>
                  <a:lnTo>
                    <a:pt x="16002" y="51367"/>
                  </a:lnTo>
                  <a:lnTo>
                    <a:pt x="15849" y="51302"/>
                  </a:lnTo>
                  <a:lnTo>
                    <a:pt x="15456" y="51061"/>
                  </a:lnTo>
                  <a:lnTo>
                    <a:pt x="14758" y="50538"/>
                  </a:lnTo>
                  <a:lnTo>
                    <a:pt x="14343" y="50363"/>
                  </a:lnTo>
                  <a:lnTo>
                    <a:pt x="14103" y="50254"/>
                  </a:lnTo>
                  <a:lnTo>
                    <a:pt x="13863" y="50123"/>
                  </a:lnTo>
                  <a:lnTo>
                    <a:pt x="13120" y="49817"/>
                  </a:lnTo>
                  <a:lnTo>
                    <a:pt x="12356" y="49490"/>
                  </a:lnTo>
                  <a:lnTo>
                    <a:pt x="12247" y="49424"/>
                  </a:lnTo>
                  <a:lnTo>
                    <a:pt x="12007" y="49424"/>
                  </a:lnTo>
                  <a:lnTo>
                    <a:pt x="11898" y="49381"/>
                  </a:lnTo>
                  <a:lnTo>
                    <a:pt x="11396" y="49381"/>
                  </a:lnTo>
                  <a:lnTo>
                    <a:pt x="11156" y="49446"/>
                  </a:lnTo>
                  <a:lnTo>
                    <a:pt x="10653" y="49424"/>
                  </a:lnTo>
                  <a:lnTo>
                    <a:pt x="10392" y="49468"/>
                  </a:lnTo>
                  <a:lnTo>
                    <a:pt x="9802" y="49468"/>
                  </a:lnTo>
                  <a:lnTo>
                    <a:pt x="9540" y="49533"/>
                  </a:lnTo>
                  <a:lnTo>
                    <a:pt x="9300" y="49468"/>
                  </a:lnTo>
                  <a:lnTo>
                    <a:pt x="9235" y="49315"/>
                  </a:lnTo>
                  <a:lnTo>
                    <a:pt x="9278" y="49031"/>
                  </a:lnTo>
                  <a:lnTo>
                    <a:pt x="9322" y="48900"/>
                  </a:lnTo>
                  <a:lnTo>
                    <a:pt x="9365" y="48638"/>
                  </a:lnTo>
                  <a:lnTo>
                    <a:pt x="9322" y="48136"/>
                  </a:lnTo>
                  <a:lnTo>
                    <a:pt x="9409" y="47918"/>
                  </a:lnTo>
                  <a:lnTo>
                    <a:pt x="9496" y="47809"/>
                  </a:lnTo>
                  <a:lnTo>
                    <a:pt x="9475" y="47569"/>
                  </a:lnTo>
                  <a:lnTo>
                    <a:pt x="9496" y="47459"/>
                  </a:lnTo>
                  <a:lnTo>
                    <a:pt x="9518" y="47219"/>
                  </a:lnTo>
                  <a:lnTo>
                    <a:pt x="9496" y="46783"/>
                  </a:lnTo>
                  <a:lnTo>
                    <a:pt x="9322" y="46412"/>
                  </a:lnTo>
                  <a:lnTo>
                    <a:pt x="9060" y="46084"/>
                  </a:lnTo>
                  <a:lnTo>
                    <a:pt x="8863" y="45953"/>
                  </a:lnTo>
                  <a:lnTo>
                    <a:pt x="8754" y="45844"/>
                  </a:lnTo>
                  <a:lnTo>
                    <a:pt x="8645" y="45669"/>
                  </a:lnTo>
                  <a:lnTo>
                    <a:pt x="8405" y="45386"/>
                  </a:lnTo>
                  <a:lnTo>
                    <a:pt x="7925" y="45167"/>
                  </a:lnTo>
                  <a:lnTo>
                    <a:pt x="7575" y="45145"/>
                  </a:lnTo>
                  <a:lnTo>
                    <a:pt x="7357" y="45189"/>
                  </a:lnTo>
                  <a:lnTo>
                    <a:pt x="7073" y="45276"/>
                  </a:lnTo>
                  <a:lnTo>
                    <a:pt x="6549" y="45560"/>
                  </a:lnTo>
                  <a:lnTo>
                    <a:pt x="6309" y="45735"/>
                  </a:lnTo>
                  <a:lnTo>
                    <a:pt x="6047" y="45866"/>
                  </a:lnTo>
                  <a:lnTo>
                    <a:pt x="5676" y="46062"/>
                  </a:lnTo>
                  <a:lnTo>
                    <a:pt x="5458" y="46259"/>
                  </a:lnTo>
                  <a:lnTo>
                    <a:pt x="5392" y="46412"/>
                  </a:lnTo>
                  <a:lnTo>
                    <a:pt x="5283" y="46695"/>
                  </a:lnTo>
                  <a:lnTo>
                    <a:pt x="4868" y="47045"/>
                  </a:lnTo>
                  <a:lnTo>
                    <a:pt x="4585" y="47154"/>
                  </a:lnTo>
                  <a:lnTo>
                    <a:pt x="4126" y="47328"/>
                  </a:lnTo>
                  <a:lnTo>
                    <a:pt x="3253" y="47809"/>
                  </a:lnTo>
                  <a:lnTo>
                    <a:pt x="2882" y="48158"/>
                  </a:lnTo>
                  <a:lnTo>
                    <a:pt x="2751" y="48224"/>
                  </a:lnTo>
                  <a:lnTo>
                    <a:pt x="2642" y="48333"/>
                  </a:lnTo>
                  <a:lnTo>
                    <a:pt x="1659" y="49271"/>
                  </a:lnTo>
                  <a:lnTo>
                    <a:pt x="742" y="50319"/>
                  </a:lnTo>
                  <a:lnTo>
                    <a:pt x="590" y="50516"/>
                  </a:lnTo>
                  <a:lnTo>
                    <a:pt x="415" y="50734"/>
                  </a:lnTo>
                  <a:lnTo>
                    <a:pt x="197" y="51018"/>
                  </a:lnTo>
                  <a:lnTo>
                    <a:pt x="44" y="51389"/>
                  </a:lnTo>
                  <a:lnTo>
                    <a:pt x="0" y="51607"/>
                  </a:lnTo>
                  <a:lnTo>
                    <a:pt x="44" y="51847"/>
                  </a:lnTo>
                  <a:lnTo>
                    <a:pt x="219" y="52022"/>
                  </a:lnTo>
                  <a:lnTo>
                    <a:pt x="633" y="52131"/>
                  </a:lnTo>
                  <a:lnTo>
                    <a:pt x="852" y="52109"/>
                  </a:lnTo>
                  <a:lnTo>
                    <a:pt x="1310" y="52087"/>
                  </a:lnTo>
                  <a:lnTo>
                    <a:pt x="1769" y="52066"/>
                  </a:lnTo>
                  <a:lnTo>
                    <a:pt x="1943" y="51957"/>
                  </a:lnTo>
                  <a:lnTo>
                    <a:pt x="2118" y="51957"/>
                  </a:lnTo>
                  <a:lnTo>
                    <a:pt x="2642" y="51891"/>
                  </a:lnTo>
                  <a:lnTo>
                    <a:pt x="3166" y="51957"/>
                  </a:lnTo>
                  <a:lnTo>
                    <a:pt x="3318" y="52044"/>
                  </a:lnTo>
                  <a:lnTo>
                    <a:pt x="3668" y="52022"/>
                  </a:lnTo>
                  <a:lnTo>
                    <a:pt x="3842" y="52066"/>
                  </a:lnTo>
                  <a:lnTo>
                    <a:pt x="3952" y="52109"/>
                  </a:lnTo>
                  <a:lnTo>
                    <a:pt x="4170" y="52087"/>
                  </a:lnTo>
                  <a:lnTo>
                    <a:pt x="4279" y="52153"/>
                  </a:lnTo>
                  <a:lnTo>
                    <a:pt x="4563" y="52328"/>
                  </a:lnTo>
                  <a:lnTo>
                    <a:pt x="4737" y="52546"/>
                  </a:lnTo>
                  <a:lnTo>
                    <a:pt x="4868" y="52742"/>
                  </a:lnTo>
                  <a:lnTo>
                    <a:pt x="5174" y="52786"/>
                  </a:lnTo>
                  <a:lnTo>
                    <a:pt x="5349" y="52742"/>
                  </a:lnTo>
                  <a:lnTo>
                    <a:pt x="5916" y="52546"/>
                  </a:lnTo>
                  <a:lnTo>
                    <a:pt x="6528" y="52328"/>
                  </a:lnTo>
                  <a:lnTo>
                    <a:pt x="6702" y="52284"/>
                  </a:lnTo>
                  <a:lnTo>
                    <a:pt x="7073" y="52218"/>
                  </a:lnTo>
                  <a:lnTo>
                    <a:pt x="7292" y="52262"/>
                  </a:lnTo>
                  <a:lnTo>
                    <a:pt x="7728" y="52349"/>
                  </a:lnTo>
                  <a:lnTo>
                    <a:pt x="8470" y="52764"/>
                  </a:lnTo>
                  <a:lnTo>
                    <a:pt x="8820" y="53048"/>
                  </a:lnTo>
                  <a:lnTo>
                    <a:pt x="9235" y="53375"/>
                  </a:lnTo>
                  <a:lnTo>
                    <a:pt x="10108" y="53987"/>
                  </a:lnTo>
                  <a:lnTo>
                    <a:pt x="10501" y="54358"/>
                  </a:lnTo>
                  <a:lnTo>
                    <a:pt x="11658" y="55471"/>
                  </a:lnTo>
                  <a:lnTo>
                    <a:pt x="12858" y="56519"/>
                  </a:lnTo>
                  <a:lnTo>
                    <a:pt x="13426" y="56978"/>
                  </a:lnTo>
                  <a:lnTo>
                    <a:pt x="13994" y="57436"/>
                  </a:lnTo>
                  <a:lnTo>
                    <a:pt x="14299" y="57720"/>
                  </a:lnTo>
                  <a:lnTo>
                    <a:pt x="14823" y="58069"/>
                  </a:lnTo>
                  <a:lnTo>
                    <a:pt x="15238" y="58222"/>
                  </a:lnTo>
                  <a:lnTo>
                    <a:pt x="15478" y="58265"/>
                  </a:lnTo>
                  <a:lnTo>
                    <a:pt x="15915" y="58309"/>
                  </a:lnTo>
                  <a:lnTo>
                    <a:pt x="16373" y="58265"/>
                  </a:lnTo>
                  <a:lnTo>
                    <a:pt x="16701" y="58091"/>
                  </a:lnTo>
                  <a:lnTo>
                    <a:pt x="17028" y="57960"/>
                  </a:lnTo>
                  <a:lnTo>
                    <a:pt x="18818" y="56847"/>
                  </a:lnTo>
                  <a:lnTo>
                    <a:pt x="20543" y="55668"/>
                  </a:lnTo>
                  <a:lnTo>
                    <a:pt x="20892" y="55428"/>
                  </a:lnTo>
                  <a:lnTo>
                    <a:pt x="21634" y="55013"/>
                  </a:lnTo>
                  <a:lnTo>
                    <a:pt x="22049" y="54904"/>
                  </a:lnTo>
                  <a:lnTo>
                    <a:pt x="22245" y="54838"/>
                  </a:lnTo>
                  <a:lnTo>
                    <a:pt x="22420" y="54729"/>
                  </a:lnTo>
                  <a:lnTo>
                    <a:pt x="22682" y="54533"/>
                  </a:lnTo>
                  <a:lnTo>
                    <a:pt x="23184" y="54118"/>
                  </a:lnTo>
                  <a:lnTo>
                    <a:pt x="23490" y="54009"/>
                  </a:lnTo>
                  <a:lnTo>
                    <a:pt x="23883" y="53943"/>
                  </a:lnTo>
                  <a:lnTo>
                    <a:pt x="24276" y="54009"/>
                  </a:lnTo>
                  <a:lnTo>
                    <a:pt x="24494" y="54009"/>
                  </a:lnTo>
                  <a:lnTo>
                    <a:pt x="24603" y="53943"/>
                  </a:lnTo>
                  <a:lnTo>
                    <a:pt x="24865" y="53965"/>
                  </a:lnTo>
                  <a:lnTo>
                    <a:pt x="24974" y="53899"/>
                  </a:lnTo>
                  <a:lnTo>
                    <a:pt x="25695" y="53310"/>
                  </a:lnTo>
                  <a:lnTo>
                    <a:pt x="26415" y="52742"/>
                  </a:lnTo>
                  <a:lnTo>
                    <a:pt x="26524" y="52699"/>
                  </a:lnTo>
                  <a:lnTo>
                    <a:pt x="26721" y="52568"/>
                  </a:lnTo>
                  <a:lnTo>
                    <a:pt x="26764" y="52437"/>
                  </a:lnTo>
                  <a:lnTo>
                    <a:pt x="26873" y="52284"/>
                  </a:lnTo>
                  <a:lnTo>
                    <a:pt x="27157" y="52066"/>
                  </a:lnTo>
                  <a:lnTo>
                    <a:pt x="27310" y="52000"/>
                  </a:lnTo>
                  <a:lnTo>
                    <a:pt x="27507" y="51891"/>
                  </a:lnTo>
                  <a:lnTo>
                    <a:pt x="27594" y="51716"/>
                  </a:lnTo>
                  <a:lnTo>
                    <a:pt x="28511" y="50974"/>
                  </a:lnTo>
                  <a:lnTo>
                    <a:pt x="29449" y="50254"/>
                  </a:lnTo>
                  <a:lnTo>
                    <a:pt x="30737" y="49184"/>
                  </a:lnTo>
                  <a:lnTo>
                    <a:pt x="32113" y="48224"/>
                  </a:lnTo>
                  <a:lnTo>
                    <a:pt x="32331" y="48093"/>
                  </a:lnTo>
                  <a:lnTo>
                    <a:pt x="32724" y="48136"/>
                  </a:lnTo>
                  <a:lnTo>
                    <a:pt x="32920" y="48333"/>
                  </a:lnTo>
                  <a:lnTo>
                    <a:pt x="33073" y="48529"/>
                  </a:lnTo>
                  <a:lnTo>
                    <a:pt x="33466" y="48835"/>
                  </a:lnTo>
                  <a:lnTo>
                    <a:pt x="33706" y="48922"/>
                  </a:lnTo>
                  <a:lnTo>
                    <a:pt x="33859" y="49053"/>
                  </a:lnTo>
                  <a:lnTo>
                    <a:pt x="33968" y="49206"/>
                  </a:lnTo>
                  <a:lnTo>
                    <a:pt x="35234" y="50341"/>
                  </a:lnTo>
                  <a:lnTo>
                    <a:pt x="36544" y="51454"/>
                  </a:lnTo>
                  <a:lnTo>
                    <a:pt x="37527" y="52284"/>
                  </a:lnTo>
                  <a:lnTo>
                    <a:pt x="38509" y="53157"/>
                  </a:lnTo>
                  <a:lnTo>
                    <a:pt x="39011" y="53572"/>
                  </a:lnTo>
                  <a:lnTo>
                    <a:pt x="40103" y="54380"/>
                  </a:lnTo>
                  <a:lnTo>
                    <a:pt x="40605" y="54838"/>
                  </a:lnTo>
                  <a:lnTo>
                    <a:pt x="40758" y="54991"/>
                  </a:lnTo>
                  <a:lnTo>
                    <a:pt x="41085" y="55013"/>
                  </a:lnTo>
                  <a:lnTo>
                    <a:pt x="41260" y="54838"/>
                  </a:lnTo>
                  <a:lnTo>
                    <a:pt x="41543" y="54576"/>
                  </a:lnTo>
                  <a:lnTo>
                    <a:pt x="41827" y="54336"/>
                  </a:lnTo>
                  <a:lnTo>
                    <a:pt x="42002" y="54227"/>
                  </a:lnTo>
                  <a:lnTo>
                    <a:pt x="42264" y="54271"/>
                  </a:lnTo>
                  <a:lnTo>
                    <a:pt x="42373" y="54402"/>
                  </a:lnTo>
                  <a:lnTo>
                    <a:pt x="42526" y="54620"/>
                  </a:lnTo>
                  <a:lnTo>
                    <a:pt x="42897" y="54947"/>
                  </a:lnTo>
                  <a:lnTo>
                    <a:pt x="43530" y="55384"/>
                  </a:lnTo>
                  <a:lnTo>
                    <a:pt x="43901" y="55711"/>
                  </a:lnTo>
                  <a:lnTo>
                    <a:pt x="44010" y="55864"/>
                  </a:lnTo>
                  <a:lnTo>
                    <a:pt x="44163" y="55973"/>
                  </a:lnTo>
                  <a:lnTo>
                    <a:pt x="44294" y="56082"/>
                  </a:lnTo>
                  <a:lnTo>
                    <a:pt x="44425" y="56192"/>
                  </a:lnTo>
                  <a:lnTo>
                    <a:pt x="44578" y="56366"/>
                  </a:lnTo>
                  <a:lnTo>
                    <a:pt x="44796" y="56628"/>
                  </a:lnTo>
                  <a:lnTo>
                    <a:pt x="44884" y="56825"/>
                  </a:lnTo>
                  <a:lnTo>
                    <a:pt x="44862" y="56956"/>
                  </a:lnTo>
                  <a:lnTo>
                    <a:pt x="44709" y="57370"/>
                  </a:lnTo>
                  <a:lnTo>
                    <a:pt x="44556" y="57785"/>
                  </a:lnTo>
                  <a:lnTo>
                    <a:pt x="44360" y="58331"/>
                  </a:lnTo>
                  <a:lnTo>
                    <a:pt x="44032" y="59161"/>
                  </a:lnTo>
                  <a:lnTo>
                    <a:pt x="43901" y="59728"/>
                  </a:lnTo>
                  <a:lnTo>
                    <a:pt x="43879" y="60034"/>
                  </a:lnTo>
                  <a:lnTo>
                    <a:pt x="43836" y="60143"/>
                  </a:lnTo>
                  <a:lnTo>
                    <a:pt x="43857" y="60361"/>
                  </a:lnTo>
                  <a:lnTo>
                    <a:pt x="43792" y="60470"/>
                  </a:lnTo>
                  <a:lnTo>
                    <a:pt x="43748" y="60536"/>
                  </a:lnTo>
                  <a:lnTo>
                    <a:pt x="43792" y="60601"/>
                  </a:lnTo>
                  <a:lnTo>
                    <a:pt x="43857" y="60776"/>
                  </a:lnTo>
                  <a:lnTo>
                    <a:pt x="43836" y="61147"/>
                  </a:lnTo>
                  <a:lnTo>
                    <a:pt x="43879" y="61322"/>
                  </a:lnTo>
                  <a:lnTo>
                    <a:pt x="43901" y="61431"/>
                  </a:lnTo>
                  <a:lnTo>
                    <a:pt x="43857" y="61693"/>
                  </a:lnTo>
                  <a:lnTo>
                    <a:pt x="43967" y="61802"/>
                  </a:lnTo>
                  <a:lnTo>
                    <a:pt x="44010" y="61933"/>
                  </a:lnTo>
                  <a:lnTo>
                    <a:pt x="43988" y="62195"/>
                  </a:lnTo>
                  <a:lnTo>
                    <a:pt x="44054" y="62326"/>
                  </a:lnTo>
                  <a:lnTo>
                    <a:pt x="44141" y="62806"/>
                  </a:lnTo>
                  <a:lnTo>
                    <a:pt x="44229" y="63286"/>
                  </a:lnTo>
                  <a:lnTo>
                    <a:pt x="44338" y="63658"/>
                  </a:lnTo>
                  <a:lnTo>
                    <a:pt x="44403" y="64051"/>
                  </a:lnTo>
                  <a:lnTo>
                    <a:pt x="44534" y="64880"/>
                  </a:lnTo>
                  <a:lnTo>
                    <a:pt x="44753" y="65688"/>
                  </a:lnTo>
                  <a:lnTo>
                    <a:pt x="44796" y="65797"/>
                  </a:lnTo>
                  <a:lnTo>
                    <a:pt x="44774" y="66059"/>
                  </a:lnTo>
                  <a:lnTo>
                    <a:pt x="44840" y="66190"/>
                  </a:lnTo>
                  <a:lnTo>
                    <a:pt x="44949" y="66452"/>
                  </a:lnTo>
                  <a:lnTo>
                    <a:pt x="45080" y="66736"/>
                  </a:lnTo>
                  <a:lnTo>
                    <a:pt x="45342" y="67980"/>
                  </a:lnTo>
                  <a:lnTo>
                    <a:pt x="45648" y="69224"/>
                  </a:lnTo>
                  <a:lnTo>
                    <a:pt x="45779" y="69552"/>
                  </a:lnTo>
                  <a:lnTo>
                    <a:pt x="45931" y="70250"/>
                  </a:lnTo>
                  <a:lnTo>
                    <a:pt x="45953" y="70622"/>
                  </a:lnTo>
                  <a:lnTo>
                    <a:pt x="45975" y="71167"/>
                  </a:lnTo>
                  <a:lnTo>
                    <a:pt x="45757" y="72237"/>
                  </a:lnTo>
                  <a:lnTo>
                    <a:pt x="45626" y="72783"/>
                  </a:lnTo>
                  <a:lnTo>
                    <a:pt x="45538" y="73241"/>
                  </a:lnTo>
                  <a:lnTo>
                    <a:pt x="45517" y="74136"/>
                  </a:lnTo>
                  <a:lnTo>
                    <a:pt x="45735" y="74966"/>
                  </a:lnTo>
                  <a:lnTo>
                    <a:pt x="46215" y="75730"/>
                  </a:lnTo>
                  <a:lnTo>
                    <a:pt x="46564" y="76079"/>
                  </a:lnTo>
                  <a:lnTo>
                    <a:pt x="46674" y="76166"/>
                  </a:lnTo>
                  <a:lnTo>
                    <a:pt x="46957" y="76276"/>
                  </a:lnTo>
                  <a:lnTo>
                    <a:pt x="47132" y="76297"/>
                  </a:lnTo>
                  <a:lnTo>
                    <a:pt x="48267" y="76232"/>
                  </a:lnTo>
                  <a:lnTo>
                    <a:pt x="49359" y="76101"/>
                  </a:lnTo>
                  <a:lnTo>
                    <a:pt x="52022" y="75926"/>
                  </a:lnTo>
                  <a:lnTo>
                    <a:pt x="54642" y="75686"/>
                  </a:lnTo>
                  <a:lnTo>
                    <a:pt x="54991" y="75730"/>
                  </a:lnTo>
                  <a:lnTo>
                    <a:pt x="55646" y="75642"/>
                  </a:lnTo>
                  <a:lnTo>
                    <a:pt x="56213" y="75359"/>
                  </a:lnTo>
                  <a:lnTo>
                    <a:pt x="56672" y="74900"/>
                  </a:lnTo>
                  <a:lnTo>
                    <a:pt x="56868" y="74595"/>
                  </a:lnTo>
                  <a:lnTo>
                    <a:pt x="56868" y="74442"/>
                  </a:lnTo>
                  <a:lnTo>
                    <a:pt x="56803" y="74136"/>
                  </a:lnTo>
                  <a:lnTo>
                    <a:pt x="56672" y="74027"/>
                  </a:lnTo>
                  <a:lnTo>
                    <a:pt x="56519" y="73874"/>
                  </a:lnTo>
                  <a:lnTo>
                    <a:pt x="56170" y="73656"/>
                  </a:lnTo>
                  <a:lnTo>
                    <a:pt x="55602" y="73525"/>
                  </a:lnTo>
                  <a:lnTo>
                    <a:pt x="55187" y="73547"/>
                  </a:lnTo>
                  <a:lnTo>
                    <a:pt x="55035" y="73547"/>
                  </a:lnTo>
                  <a:lnTo>
                    <a:pt x="54904" y="73569"/>
                  </a:lnTo>
                  <a:lnTo>
                    <a:pt x="54860" y="73525"/>
                  </a:lnTo>
                  <a:lnTo>
                    <a:pt x="54795" y="73503"/>
                  </a:lnTo>
                  <a:lnTo>
                    <a:pt x="54358" y="73547"/>
                  </a:lnTo>
                  <a:lnTo>
                    <a:pt x="53943" y="73481"/>
                  </a:lnTo>
                  <a:lnTo>
                    <a:pt x="53703" y="73350"/>
                  </a:lnTo>
                  <a:lnTo>
                    <a:pt x="53441" y="73263"/>
                  </a:lnTo>
                  <a:lnTo>
                    <a:pt x="53223" y="73241"/>
                  </a:lnTo>
                  <a:lnTo>
                    <a:pt x="53048" y="73132"/>
                  </a:lnTo>
                  <a:lnTo>
                    <a:pt x="52786" y="72957"/>
                  </a:lnTo>
                  <a:lnTo>
                    <a:pt x="52459" y="72892"/>
                  </a:lnTo>
                  <a:lnTo>
                    <a:pt x="52240" y="72805"/>
                  </a:lnTo>
                  <a:lnTo>
                    <a:pt x="52088" y="72674"/>
                  </a:lnTo>
                  <a:lnTo>
                    <a:pt x="51695" y="72346"/>
                  </a:lnTo>
                  <a:lnTo>
                    <a:pt x="50865" y="71779"/>
                  </a:lnTo>
                  <a:lnTo>
                    <a:pt x="50385" y="71604"/>
                  </a:lnTo>
                  <a:lnTo>
                    <a:pt x="50166" y="71429"/>
                  </a:lnTo>
                  <a:lnTo>
                    <a:pt x="50014" y="71167"/>
                  </a:lnTo>
                  <a:lnTo>
                    <a:pt x="49992" y="71080"/>
                  </a:lnTo>
                  <a:lnTo>
                    <a:pt x="50014" y="70905"/>
                  </a:lnTo>
                  <a:lnTo>
                    <a:pt x="50079" y="70840"/>
                  </a:lnTo>
                  <a:lnTo>
                    <a:pt x="50014" y="70578"/>
                  </a:lnTo>
                  <a:lnTo>
                    <a:pt x="50014" y="70338"/>
                  </a:lnTo>
                  <a:lnTo>
                    <a:pt x="50014" y="70250"/>
                  </a:lnTo>
                  <a:lnTo>
                    <a:pt x="49992" y="70141"/>
                  </a:lnTo>
                  <a:lnTo>
                    <a:pt x="49926" y="69857"/>
                  </a:lnTo>
                  <a:lnTo>
                    <a:pt x="49905" y="69595"/>
                  </a:lnTo>
                  <a:lnTo>
                    <a:pt x="49905" y="69530"/>
                  </a:lnTo>
                  <a:lnTo>
                    <a:pt x="49883" y="69464"/>
                  </a:lnTo>
                  <a:lnTo>
                    <a:pt x="49817" y="68853"/>
                  </a:lnTo>
                  <a:lnTo>
                    <a:pt x="49883" y="67653"/>
                  </a:lnTo>
                  <a:lnTo>
                    <a:pt x="49905" y="67063"/>
                  </a:lnTo>
                  <a:lnTo>
                    <a:pt x="49883" y="67019"/>
                  </a:lnTo>
                  <a:lnTo>
                    <a:pt x="49905" y="66976"/>
                  </a:lnTo>
                  <a:lnTo>
                    <a:pt x="49970" y="66779"/>
                  </a:lnTo>
                  <a:lnTo>
                    <a:pt x="49948" y="66343"/>
                  </a:lnTo>
                  <a:lnTo>
                    <a:pt x="49992" y="66146"/>
                  </a:lnTo>
                  <a:lnTo>
                    <a:pt x="49926" y="66081"/>
                  </a:lnTo>
                  <a:lnTo>
                    <a:pt x="49926" y="65950"/>
                  </a:lnTo>
                  <a:lnTo>
                    <a:pt x="49970" y="65884"/>
                  </a:lnTo>
                  <a:lnTo>
                    <a:pt x="50035" y="65862"/>
                  </a:lnTo>
                  <a:lnTo>
                    <a:pt x="50079" y="65775"/>
                  </a:lnTo>
                  <a:lnTo>
                    <a:pt x="50123" y="65535"/>
                  </a:lnTo>
                  <a:lnTo>
                    <a:pt x="50123" y="65295"/>
                  </a:lnTo>
                  <a:lnTo>
                    <a:pt x="50101" y="64662"/>
                  </a:lnTo>
                  <a:lnTo>
                    <a:pt x="50188" y="64007"/>
                  </a:lnTo>
                  <a:lnTo>
                    <a:pt x="50210" y="63963"/>
                  </a:lnTo>
                  <a:lnTo>
                    <a:pt x="50210" y="63876"/>
                  </a:lnTo>
                  <a:lnTo>
                    <a:pt x="50210" y="63592"/>
                  </a:lnTo>
                  <a:lnTo>
                    <a:pt x="50232" y="63330"/>
                  </a:lnTo>
                  <a:lnTo>
                    <a:pt x="50188" y="63199"/>
                  </a:lnTo>
                  <a:lnTo>
                    <a:pt x="50254" y="63046"/>
                  </a:lnTo>
                  <a:lnTo>
                    <a:pt x="50319" y="62806"/>
                  </a:lnTo>
                  <a:lnTo>
                    <a:pt x="50363" y="62588"/>
                  </a:lnTo>
                  <a:lnTo>
                    <a:pt x="50407" y="62304"/>
                  </a:lnTo>
                  <a:lnTo>
                    <a:pt x="50407" y="62020"/>
                  </a:lnTo>
                  <a:lnTo>
                    <a:pt x="50363" y="61606"/>
                  </a:lnTo>
                  <a:lnTo>
                    <a:pt x="50428" y="61169"/>
                  </a:lnTo>
                  <a:lnTo>
                    <a:pt x="50450" y="61103"/>
                  </a:lnTo>
                  <a:lnTo>
                    <a:pt x="50450" y="61038"/>
                  </a:lnTo>
                  <a:lnTo>
                    <a:pt x="50450" y="60536"/>
                  </a:lnTo>
                  <a:lnTo>
                    <a:pt x="50472" y="60056"/>
                  </a:lnTo>
                  <a:lnTo>
                    <a:pt x="50450" y="59466"/>
                  </a:lnTo>
                  <a:lnTo>
                    <a:pt x="50538" y="58855"/>
                  </a:lnTo>
                  <a:lnTo>
                    <a:pt x="50581" y="58375"/>
                  </a:lnTo>
                  <a:lnTo>
                    <a:pt x="50559" y="57894"/>
                  </a:lnTo>
                  <a:lnTo>
                    <a:pt x="50559" y="57720"/>
                  </a:lnTo>
                  <a:lnTo>
                    <a:pt x="50472" y="57349"/>
                  </a:lnTo>
                  <a:lnTo>
                    <a:pt x="50559" y="57152"/>
                  </a:lnTo>
                  <a:lnTo>
                    <a:pt x="50603" y="57065"/>
                  </a:lnTo>
                  <a:lnTo>
                    <a:pt x="50581" y="56890"/>
                  </a:lnTo>
                  <a:lnTo>
                    <a:pt x="50516" y="56803"/>
                  </a:lnTo>
                  <a:lnTo>
                    <a:pt x="50450" y="56803"/>
                  </a:lnTo>
                  <a:lnTo>
                    <a:pt x="50472" y="56759"/>
                  </a:lnTo>
                  <a:lnTo>
                    <a:pt x="50494" y="56694"/>
                  </a:lnTo>
                  <a:lnTo>
                    <a:pt x="50516" y="56606"/>
                  </a:lnTo>
                  <a:lnTo>
                    <a:pt x="50494" y="56279"/>
                  </a:lnTo>
                  <a:lnTo>
                    <a:pt x="50538" y="55908"/>
                  </a:lnTo>
                  <a:lnTo>
                    <a:pt x="50538" y="55690"/>
                  </a:lnTo>
                  <a:lnTo>
                    <a:pt x="50516" y="55384"/>
                  </a:lnTo>
                  <a:lnTo>
                    <a:pt x="50472" y="55056"/>
                  </a:lnTo>
                  <a:lnTo>
                    <a:pt x="50450" y="55035"/>
                  </a:lnTo>
                  <a:lnTo>
                    <a:pt x="50472" y="55013"/>
                  </a:lnTo>
                  <a:lnTo>
                    <a:pt x="50581" y="54685"/>
                  </a:lnTo>
                  <a:lnTo>
                    <a:pt x="50538" y="53943"/>
                  </a:lnTo>
                  <a:lnTo>
                    <a:pt x="50276" y="53201"/>
                  </a:lnTo>
                  <a:lnTo>
                    <a:pt x="49795" y="52568"/>
                  </a:lnTo>
                  <a:lnTo>
                    <a:pt x="49490" y="52306"/>
                  </a:lnTo>
                  <a:lnTo>
                    <a:pt x="49490" y="52218"/>
                  </a:lnTo>
                  <a:lnTo>
                    <a:pt x="49533" y="52131"/>
                  </a:lnTo>
                  <a:lnTo>
                    <a:pt x="49468" y="52022"/>
                  </a:lnTo>
                  <a:lnTo>
                    <a:pt x="49381" y="51978"/>
                  </a:lnTo>
                  <a:lnTo>
                    <a:pt x="49206" y="51782"/>
                  </a:lnTo>
                  <a:lnTo>
                    <a:pt x="49119" y="51520"/>
                  </a:lnTo>
                  <a:lnTo>
                    <a:pt x="48966" y="51214"/>
                  </a:lnTo>
                  <a:lnTo>
                    <a:pt x="48595" y="50690"/>
                  </a:lnTo>
                  <a:lnTo>
                    <a:pt x="48333" y="50494"/>
                  </a:lnTo>
                  <a:lnTo>
                    <a:pt x="48202" y="50428"/>
                  </a:lnTo>
                  <a:lnTo>
                    <a:pt x="48136" y="50188"/>
                  </a:lnTo>
                  <a:lnTo>
                    <a:pt x="48114" y="50057"/>
                  </a:lnTo>
                  <a:lnTo>
                    <a:pt x="48005" y="49773"/>
                  </a:lnTo>
                  <a:lnTo>
                    <a:pt x="47831" y="49490"/>
                  </a:lnTo>
                  <a:lnTo>
                    <a:pt x="47743" y="49381"/>
                  </a:lnTo>
                  <a:lnTo>
                    <a:pt x="47700" y="49140"/>
                  </a:lnTo>
                  <a:lnTo>
                    <a:pt x="47721" y="49009"/>
                  </a:lnTo>
                  <a:lnTo>
                    <a:pt x="47721" y="48944"/>
                  </a:lnTo>
                  <a:lnTo>
                    <a:pt x="47678" y="48900"/>
                  </a:lnTo>
                  <a:lnTo>
                    <a:pt x="47590" y="48747"/>
                  </a:lnTo>
                  <a:lnTo>
                    <a:pt x="47503" y="48616"/>
                  </a:lnTo>
                  <a:lnTo>
                    <a:pt x="47438" y="48398"/>
                  </a:lnTo>
                  <a:lnTo>
                    <a:pt x="47219" y="48049"/>
                  </a:lnTo>
                  <a:lnTo>
                    <a:pt x="46761" y="47612"/>
                  </a:lnTo>
                  <a:lnTo>
                    <a:pt x="46412" y="47372"/>
                  </a:lnTo>
                  <a:lnTo>
                    <a:pt x="46346" y="47350"/>
                  </a:lnTo>
                  <a:lnTo>
                    <a:pt x="46324" y="47285"/>
                  </a:lnTo>
                  <a:lnTo>
                    <a:pt x="46281" y="47110"/>
                  </a:lnTo>
                  <a:lnTo>
                    <a:pt x="46150" y="46957"/>
                  </a:lnTo>
                  <a:lnTo>
                    <a:pt x="45386" y="46128"/>
                  </a:lnTo>
                  <a:lnTo>
                    <a:pt x="44643" y="45298"/>
                  </a:lnTo>
                  <a:lnTo>
                    <a:pt x="44338" y="44927"/>
                  </a:lnTo>
                  <a:lnTo>
                    <a:pt x="43792" y="44163"/>
                  </a:lnTo>
                  <a:lnTo>
                    <a:pt x="43443" y="43836"/>
                  </a:lnTo>
                  <a:lnTo>
                    <a:pt x="43355" y="43705"/>
                  </a:lnTo>
                  <a:lnTo>
                    <a:pt x="43268" y="43574"/>
                  </a:lnTo>
                  <a:lnTo>
                    <a:pt x="43203" y="43377"/>
                  </a:lnTo>
                  <a:lnTo>
                    <a:pt x="42941" y="43072"/>
                  </a:lnTo>
                  <a:lnTo>
                    <a:pt x="42766" y="42941"/>
                  </a:lnTo>
                  <a:lnTo>
                    <a:pt x="42504" y="42657"/>
                  </a:lnTo>
                  <a:lnTo>
                    <a:pt x="42351" y="42351"/>
                  </a:lnTo>
                  <a:lnTo>
                    <a:pt x="42220" y="41893"/>
                  </a:lnTo>
                  <a:lnTo>
                    <a:pt x="41958" y="41500"/>
                  </a:lnTo>
                  <a:lnTo>
                    <a:pt x="41827" y="41303"/>
                  </a:lnTo>
                  <a:lnTo>
                    <a:pt x="41805" y="40889"/>
                  </a:lnTo>
                  <a:lnTo>
                    <a:pt x="41893" y="40670"/>
                  </a:lnTo>
                  <a:lnTo>
                    <a:pt x="41936" y="40539"/>
                  </a:lnTo>
                  <a:lnTo>
                    <a:pt x="41849" y="40277"/>
                  </a:lnTo>
                  <a:lnTo>
                    <a:pt x="41784" y="40168"/>
                  </a:lnTo>
                  <a:lnTo>
                    <a:pt x="41609" y="39731"/>
                  </a:lnTo>
                  <a:lnTo>
                    <a:pt x="41412" y="38815"/>
                  </a:lnTo>
                  <a:lnTo>
                    <a:pt x="41456" y="38356"/>
                  </a:lnTo>
                  <a:lnTo>
                    <a:pt x="41565" y="37308"/>
                  </a:lnTo>
                  <a:lnTo>
                    <a:pt x="41718" y="36260"/>
                  </a:lnTo>
                  <a:lnTo>
                    <a:pt x="41762" y="35998"/>
                  </a:lnTo>
                  <a:lnTo>
                    <a:pt x="41784" y="35453"/>
                  </a:lnTo>
                  <a:lnTo>
                    <a:pt x="41718" y="35191"/>
                  </a:lnTo>
                  <a:lnTo>
                    <a:pt x="41740" y="35060"/>
                  </a:lnTo>
                  <a:lnTo>
                    <a:pt x="41740" y="34929"/>
                  </a:lnTo>
                  <a:lnTo>
                    <a:pt x="41827" y="34710"/>
                  </a:lnTo>
                  <a:lnTo>
                    <a:pt x="41915" y="34274"/>
                  </a:lnTo>
                  <a:lnTo>
                    <a:pt x="41915" y="34012"/>
                  </a:lnTo>
                  <a:lnTo>
                    <a:pt x="41958" y="33881"/>
                  </a:lnTo>
                  <a:lnTo>
                    <a:pt x="41936" y="33553"/>
                  </a:lnTo>
                  <a:lnTo>
                    <a:pt x="42002" y="33401"/>
                  </a:lnTo>
                  <a:lnTo>
                    <a:pt x="42111" y="33270"/>
                  </a:lnTo>
                  <a:lnTo>
                    <a:pt x="42133" y="33117"/>
                  </a:lnTo>
                  <a:lnTo>
                    <a:pt x="42177" y="32440"/>
                  </a:lnTo>
                  <a:lnTo>
                    <a:pt x="42373" y="31108"/>
                  </a:lnTo>
                  <a:lnTo>
                    <a:pt x="42351" y="30410"/>
                  </a:lnTo>
                  <a:lnTo>
                    <a:pt x="42482" y="30279"/>
                  </a:lnTo>
                  <a:lnTo>
                    <a:pt x="42482" y="30061"/>
                  </a:lnTo>
                  <a:lnTo>
                    <a:pt x="42526" y="29318"/>
                  </a:lnTo>
                  <a:lnTo>
                    <a:pt x="42679" y="27856"/>
                  </a:lnTo>
                  <a:lnTo>
                    <a:pt x="42613" y="27092"/>
                  </a:lnTo>
                  <a:lnTo>
                    <a:pt x="42700" y="26983"/>
                  </a:lnTo>
                  <a:lnTo>
                    <a:pt x="42700" y="26852"/>
                  </a:lnTo>
                  <a:lnTo>
                    <a:pt x="42679" y="25433"/>
                  </a:lnTo>
                  <a:lnTo>
                    <a:pt x="42700" y="24035"/>
                  </a:lnTo>
                  <a:lnTo>
                    <a:pt x="42744" y="23402"/>
                  </a:lnTo>
                  <a:lnTo>
                    <a:pt x="42722" y="22136"/>
                  </a:lnTo>
                  <a:lnTo>
                    <a:pt x="42657" y="21503"/>
                  </a:lnTo>
                  <a:lnTo>
                    <a:pt x="42591" y="20564"/>
                  </a:lnTo>
                  <a:lnTo>
                    <a:pt x="42591" y="19626"/>
                  </a:lnTo>
                  <a:lnTo>
                    <a:pt x="42635" y="19014"/>
                  </a:lnTo>
                  <a:lnTo>
                    <a:pt x="42831" y="18119"/>
                  </a:lnTo>
                  <a:lnTo>
                    <a:pt x="43093" y="17574"/>
                  </a:lnTo>
                  <a:lnTo>
                    <a:pt x="43268" y="17290"/>
                  </a:lnTo>
                  <a:lnTo>
                    <a:pt x="43967" y="16417"/>
                  </a:lnTo>
                  <a:lnTo>
                    <a:pt x="44622" y="15522"/>
                  </a:lnTo>
                  <a:lnTo>
                    <a:pt x="45429" y="14430"/>
                  </a:lnTo>
                  <a:lnTo>
                    <a:pt x="46302" y="13360"/>
                  </a:lnTo>
                  <a:lnTo>
                    <a:pt x="47001" y="12553"/>
                  </a:lnTo>
                  <a:lnTo>
                    <a:pt x="47612" y="11679"/>
                  </a:lnTo>
                  <a:lnTo>
                    <a:pt x="47896" y="11243"/>
                  </a:lnTo>
                  <a:lnTo>
                    <a:pt x="48049" y="10741"/>
                  </a:lnTo>
                  <a:lnTo>
                    <a:pt x="48398" y="10151"/>
                  </a:lnTo>
                  <a:lnTo>
                    <a:pt x="48769" y="9584"/>
                  </a:lnTo>
                  <a:lnTo>
                    <a:pt x="48900" y="9344"/>
                  </a:lnTo>
                  <a:lnTo>
                    <a:pt x="49075" y="8994"/>
                  </a:lnTo>
                  <a:lnTo>
                    <a:pt x="48988" y="8776"/>
                  </a:lnTo>
                  <a:lnTo>
                    <a:pt x="48813" y="8645"/>
                  </a:lnTo>
                  <a:lnTo>
                    <a:pt x="48769" y="8514"/>
                  </a:lnTo>
                  <a:lnTo>
                    <a:pt x="48813" y="8339"/>
                  </a:lnTo>
                  <a:lnTo>
                    <a:pt x="49009" y="7815"/>
                  </a:lnTo>
                  <a:lnTo>
                    <a:pt x="49599" y="6899"/>
                  </a:lnTo>
                  <a:lnTo>
                    <a:pt x="49883" y="6440"/>
                  </a:lnTo>
                  <a:lnTo>
                    <a:pt x="49948" y="6265"/>
                  </a:lnTo>
                  <a:lnTo>
                    <a:pt x="49883" y="6091"/>
                  </a:lnTo>
                  <a:lnTo>
                    <a:pt x="49861" y="6025"/>
                  </a:lnTo>
                  <a:lnTo>
                    <a:pt x="49883" y="5916"/>
                  </a:lnTo>
                  <a:lnTo>
                    <a:pt x="49926" y="5894"/>
                  </a:lnTo>
                  <a:lnTo>
                    <a:pt x="50035" y="5742"/>
                  </a:lnTo>
                  <a:lnTo>
                    <a:pt x="50101" y="5414"/>
                  </a:lnTo>
                  <a:lnTo>
                    <a:pt x="50057" y="4934"/>
                  </a:lnTo>
                  <a:lnTo>
                    <a:pt x="49970" y="4628"/>
                  </a:lnTo>
                  <a:lnTo>
                    <a:pt x="49861" y="4213"/>
                  </a:lnTo>
                  <a:lnTo>
                    <a:pt x="49861" y="3755"/>
                  </a:lnTo>
                  <a:lnTo>
                    <a:pt x="49795" y="3275"/>
                  </a:lnTo>
                  <a:lnTo>
                    <a:pt x="49795" y="2773"/>
                  </a:lnTo>
                  <a:lnTo>
                    <a:pt x="49795" y="2642"/>
                  </a:lnTo>
                  <a:lnTo>
                    <a:pt x="49774" y="2511"/>
                  </a:lnTo>
                  <a:lnTo>
                    <a:pt x="49708" y="2205"/>
                  </a:lnTo>
                  <a:lnTo>
                    <a:pt x="49577" y="1943"/>
                  </a:lnTo>
                  <a:lnTo>
                    <a:pt x="49533" y="1856"/>
                  </a:lnTo>
                  <a:lnTo>
                    <a:pt x="49424" y="1856"/>
                  </a:lnTo>
                  <a:lnTo>
                    <a:pt x="49271" y="1878"/>
                  </a:lnTo>
                  <a:lnTo>
                    <a:pt x="49119" y="1899"/>
                  </a:lnTo>
                  <a:lnTo>
                    <a:pt x="48966" y="1943"/>
                  </a:lnTo>
                  <a:lnTo>
                    <a:pt x="48769" y="2118"/>
                  </a:lnTo>
                  <a:lnTo>
                    <a:pt x="48529" y="2467"/>
                  </a:lnTo>
                  <a:lnTo>
                    <a:pt x="48355" y="2663"/>
                  </a:lnTo>
                  <a:lnTo>
                    <a:pt x="48202" y="2707"/>
                  </a:lnTo>
                  <a:lnTo>
                    <a:pt x="48027" y="2882"/>
                  </a:lnTo>
                  <a:lnTo>
                    <a:pt x="48005" y="3035"/>
                  </a:lnTo>
                  <a:lnTo>
                    <a:pt x="47787" y="3297"/>
                  </a:lnTo>
                  <a:lnTo>
                    <a:pt x="47525" y="3580"/>
                  </a:lnTo>
                  <a:lnTo>
                    <a:pt x="47285" y="3799"/>
                  </a:lnTo>
                  <a:lnTo>
                    <a:pt x="47045" y="4017"/>
                  </a:lnTo>
                  <a:lnTo>
                    <a:pt x="46870" y="4257"/>
                  </a:lnTo>
                  <a:lnTo>
                    <a:pt x="46739" y="4825"/>
                  </a:lnTo>
                  <a:lnTo>
                    <a:pt x="46695" y="5130"/>
                  </a:lnTo>
                  <a:lnTo>
                    <a:pt x="46739" y="5370"/>
                  </a:lnTo>
                  <a:lnTo>
                    <a:pt x="46695" y="5611"/>
                  </a:lnTo>
                  <a:lnTo>
                    <a:pt x="46695" y="5763"/>
                  </a:lnTo>
                  <a:lnTo>
                    <a:pt x="46761" y="6025"/>
                  </a:lnTo>
                  <a:lnTo>
                    <a:pt x="46848" y="6135"/>
                  </a:lnTo>
                  <a:lnTo>
                    <a:pt x="46979" y="6331"/>
                  </a:lnTo>
                  <a:lnTo>
                    <a:pt x="47154" y="6549"/>
                  </a:lnTo>
                  <a:lnTo>
                    <a:pt x="47198" y="6658"/>
                  </a:lnTo>
                  <a:lnTo>
                    <a:pt x="47154" y="6746"/>
                  </a:lnTo>
                  <a:lnTo>
                    <a:pt x="47088" y="6942"/>
                  </a:lnTo>
                  <a:lnTo>
                    <a:pt x="46979" y="7139"/>
                  </a:lnTo>
                  <a:lnTo>
                    <a:pt x="46936" y="7270"/>
                  </a:lnTo>
                  <a:lnTo>
                    <a:pt x="46870" y="7553"/>
                  </a:lnTo>
                  <a:lnTo>
                    <a:pt x="46914" y="7728"/>
                  </a:lnTo>
                  <a:lnTo>
                    <a:pt x="46914" y="7750"/>
                  </a:lnTo>
                  <a:lnTo>
                    <a:pt x="46870" y="7794"/>
                  </a:lnTo>
                  <a:lnTo>
                    <a:pt x="46652" y="8012"/>
                  </a:lnTo>
                  <a:lnTo>
                    <a:pt x="46521" y="8274"/>
                  </a:lnTo>
                  <a:lnTo>
                    <a:pt x="46455" y="8449"/>
                  </a:lnTo>
                  <a:lnTo>
                    <a:pt x="46215" y="8710"/>
                  </a:lnTo>
                  <a:lnTo>
                    <a:pt x="46062" y="8820"/>
                  </a:lnTo>
                  <a:lnTo>
                    <a:pt x="45910" y="8841"/>
                  </a:lnTo>
                  <a:lnTo>
                    <a:pt x="45669" y="8972"/>
                  </a:lnTo>
                  <a:lnTo>
                    <a:pt x="45604" y="9103"/>
                  </a:lnTo>
                  <a:lnTo>
                    <a:pt x="45495" y="9256"/>
                  </a:lnTo>
                  <a:lnTo>
                    <a:pt x="45320" y="9365"/>
                  </a:lnTo>
                  <a:lnTo>
                    <a:pt x="45145" y="9365"/>
                  </a:lnTo>
                  <a:lnTo>
                    <a:pt x="44971" y="9606"/>
                  </a:lnTo>
                  <a:lnTo>
                    <a:pt x="44884" y="9737"/>
                  </a:lnTo>
                  <a:lnTo>
                    <a:pt x="44753" y="9955"/>
                  </a:lnTo>
                  <a:lnTo>
                    <a:pt x="44534" y="10086"/>
                  </a:lnTo>
                  <a:lnTo>
                    <a:pt x="44316" y="10173"/>
                  </a:lnTo>
                  <a:lnTo>
                    <a:pt x="43967" y="10435"/>
                  </a:lnTo>
                  <a:lnTo>
                    <a:pt x="43814" y="10632"/>
                  </a:lnTo>
                  <a:lnTo>
                    <a:pt x="43770" y="10806"/>
                  </a:lnTo>
                  <a:lnTo>
                    <a:pt x="43639" y="10915"/>
                  </a:lnTo>
                  <a:lnTo>
                    <a:pt x="43421" y="11003"/>
                  </a:lnTo>
                  <a:lnTo>
                    <a:pt x="43268" y="11177"/>
                  </a:lnTo>
                  <a:lnTo>
                    <a:pt x="43028" y="11483"/>
                  </a:lnTo>
                  <a:lnTo>
                    <a:pt x="42722" y="11723"/>
                  </a:lnTo>
                  <a:lnTo>
                    <a:pt x="42548" y="11789"/>
                  </a:lnTo>
                  <a:lnTo>
                    <a:pt x="42460" y="11985"/>
                  </a:lnTo>
                  <a:lnTo>
                    <a:pt x="42133" y="12269"/>
                  </a:lnTo>
                  <a:lnTo>
                    <a:pt x="41740" y="12531"/>
                  </a:lnTo>
                  <a:lnTo>
                    <a:pt x="41500" y="12618"/>
                  </a:lnTo>
                  <a:lnTo>
                    <a:pt x="41085" y="12531"/>
                  </a:lnTo>
                  <a:lnTo>
                    <a:pt x="40910" y="12334"/>
                  </a:lnTo>
                  <a:lnTo>
                    <a:pt x="40845" y="12291"/>
                  </a:lnTo>
                  <a:lnTo>
                    <a:pt x="40736" y="12269"/>
                  </a:lnTo>
                  <a:lnTo>
                    <a:pt x="40605" y="12160"/>
                  </a:lnTo>
                  <a:lnTo>
                    <a:pt x="40408" y="12007"/>
                  </a:lnTo>
                  <a:lnTo>
                    <a:pt x="40365" y="11832"/>
                  </a:lnTo>
                  <a:lnTo>
                    <a:pt x="40386" y="11723"/>
                  </a:lnTo>
                  <a:lnTo>
                    <a:pt x="40517" y="11243"/>
                  </a:lnTo>
                  <a:lnTo>
                    <a:pt x="40692" y="10806"/>
                  </a:lnTo>
                  <a:lnTo>
                    <a:pt x="40714" y="10632"/>
                  </a:lnTo>
                  <a:lnTo>
                    <a:pt x="40714" y="10457"/>
                  </a:lnTo>
                  <a:lnTo>
                    <a:pt x="40758" y="10217"/>
                  </a:lnTo>
                  <a:lnTo>
                    <a:pt x="40736" y="9977"/>
                  </a:lnTo>
                  <a:lnTo>
                    <a:pt x="40736" y="9933"/>
                  </a:lnTo>
                  <a:lnTo>
                    <a:pt x="40758" y="9780"/>
                  </a:lnTo>
                  <a:lnTo>
                    <a:pt x="40758" y="9649"/>
                  </a:lnTo>
                  <a:lnTo>
                    <a:pt x="40910" y="9584"/>
                  </a:lnTo>
                  <a:lnTo>
                    <a:pt x="41194" y="9365"/>
                  </a:lnTo>
                  <a:lnTo>
                    <a:pt x="41282" y="9191"/>
                  </a:lnTo>
                  <a:lnTo>
                    <a:pt x="41391" y="9060"/>
                  </a:lnTo>
                  <a:lnTo>
                    <a:pt x="41478" y="8951"/>
                  </a:lnTo>
                  <a:lnTo>
                    <a:pt x="41631" y="8863"/>
                  </a:lnTo>
                  <a:lnTo>
                    <a:pt x="41740" y="8580"/>
                  </a:lnTo>
                  <a:lnTo>
                    <a:pt x="41674" y="8405"/>
                  </a:lnTo>
                  <a:lnTo>
                    <a:pt x="41762" y="8121"/>
                  </a:lnTo>
                  <a:lnTo>
                    <a:pt x="41740" y="7859"/>
                  </a:lnTo>
                  <a:lnTo>
                    <a:pt x="41674" y="7532"/>
                  </a:lnTo>
                  <a:lnTo>
                    <a:pt x="41827" y="6964"/>
                  </a:lnTo>
                  <a:lnTo>
                    <a:pt x="41915" y="6680"/>
                  </a:lnTo>
                  <a:lnTo>
                    <a:pt x="41958" y="6549"/>
                  </a:lnTo>
                  <a:lnTo>
                    <a:pt x="41958" y="6265"/>
                  </a:lnTo>
                  <a:lnTo>
                    <a:pt x="42002" y="6135"/>
                  </a:lnTo>
                  <a:lnTo>
                    <a:pt x="42089" y="6047"/>
                  </a:lnTo>
                  <a:lnTo>
                    <a:pt x="42111" y="5894"/>
                  </a:lnTo>
                  <a:lnTo>
                    <a:pt x="42111" y="5763"/>
                  </a:lnTo>
                  <a:lnTo>
                    <a:pt x="42024" y="5523"/>
                  </a:lnTo>
                  <a:lnTo>
                    <a:pt x="42067" y="5392"/>
                  </a:lnTo>
                  <a:lnTo>
                    <a:pt x="42046" y="5349"/>
                  </a:lnTo>
                  <a:lnTo>
                    <a:pt x="42067" y="5327"/>
                  </a:lnTo>
                  <a:lnTo>
                    <a:pt x="42133" y="5152"/>
                  </a:lnTo>
                  <a:lnTo>
                    <a:pt x="42177" y="4847"/>
                  </a:lnTo>
                  <a:lnTo>
                    <a:pt x="42067" y="4694"/>
                  </a:lnTo>
                  <a:lnTo>
                    <a:pt x="42067" y="4606"/>
                  </a:lnTo>
                  <a:lnTo>
                    <a:pt x="42155" y="4279"/>
                  </a:lnTo>
                  <a:lnTo>
                    <a:pt x="42133" y="3951"/>
                  </a:lnTo>
                  <a:lnTo>
                    <a:pt x="42133" y="3646"/>
                  </a:lnTo>
                  <a:lnTo>
                    <a:pt x="42286" y="3035"/>
                  </a:lnTo>
                  <a:lnTo>
                    <a:pt x="42264" y="2729"/>
                  </a:lnTo>
                  <a:lnTo>
                    <a:pt x="42308" y="2402"/>
                  </a:lnTo>
                  <a:lnTo>
                    <a:pt x="42351" y="2096"/>
                  </a:lnTo>
                  <a:lnTo>
                    <a:pt x="42395" y="2052"/>
                  </a:lnTo>
                  <a:lnTo>
                    <a:pt x="42373" y="1987"/>
                  </a:lnTo>
                  <a:lnTo>
                    <a:pt x="42242" y="1834"/>
                  </a:lnTo>
                  <a:lnTo>
                    <a:pt x="42067" y="1725"/>
                  </a:lnTo>
                  <a:lnTo>
                    <a:pt x="42024" y="1550"/>
                  </a:lnTo>
                  <a:lnTo>
                    <a:pt x="42067" y="1288"/>
                  </a:lnTo>
                  <a:lnTo>
                    <a:pt x="42111" y="1135"/>
                  </a:lnTo>
                  <a:lnTo>
                    <a:pt x="42111" y="1026"/>
                  </a:lnTo>
                  <a:lnTo>
                    <a:pt x="42089" y="808"/>
                  </a:lnTo>
                  <a:lnTo>
                    <a:pt x="41958" y="742"/>
                  </a:lnTo>
                  <a:lnTo>
                    <a:pt x="41893" y="742"/>
                  </a:lnTo>
                  <a:lnTo>
                    <a:pt x="41805" y="764"/>
                  </a:lnTo>
                  <a:lnTo>
                    <a:pt x="41609" y="786"/>
                  </a:lnTo>
                  <a:lnTo>
                    <a:pt x="41456" y="895"/>
                  </a:lnTo>
                  <a:lnTo>
                    <a:pt x="41325" y="852"/>
                  </a:lnTo>
                  <a:lnTo>
                    <a:pt x="41369" y="721"/>
                  </a:lnTo>
                  <a:lnTo>
                    <a:pt x="41391" y="655"/>
                  </a:lnTo>
                  <a:lnTo>
                    <a:pt x="41412" y="590"/>
                  </a:lnTo>
                  <a:lnTo>
                    <a:pt x="41412" y="546"/>
                  </a:lnTo>
                  <a:lnTo>
                    <a:pt x="41434" y="459"/>
                  </a:lnTo>
                  <a:lnTo>
                    <a:pt x="41391" y="306"/>
                  </a:lnTo>
                  <a:lnTo>
                    <a:pt x="41303" y="262"/>
                  </a:lnTo>
                  <a:lnTo>
                    <a:pt x="41238" y="197"/>
                  </a:lnTo>
                  <a:lnTo>
                    <a:pt x="41238" y="109"/>
                  </a:lnTo>
                  <a:lnTo>
                    <a:pt x="41063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8886998" y="2330772"/>
              <a:ext cx="1376066" cy="1376401"/>
            </a:xfrm>
            <a:custGeom>
              <a:rect b="b" l="l" r="r" t="t"/>
              <a:pathLst>
                <a:path extrusionOk="0" h="13165" w="13164">
                  <a:moveTo>
                    <a:pt x="5960" y="0"/>
                  </a:moveTo>
                  <a:lnTo>
                    <a:pt x="4716" y="240"/>
                  </a:lnTo>
                  <a:lnTo>
                    <a:pt x="3537" y="721"/>
                  </a:lnTo>
                  <a:lnTo>
                    <a:pt x="2445" y="1419"/>
                  </a:lnTo>
                  <a:lnTo>
                    <a:pt x="1507" y="2336"/>
                  </a:lnTo>
                  <a:lnTo>
                    <a:pt x="1114" y="2882"/>
                  </a:lnTo>
                  <a:lnTo>
                    <a:pt x="743" y="3471"/>
                  </a:lnTo>
                  <a:lnTo>
                    <a:pt x="240" y="4672"/>
                  </a:lnTo>
                  <a:lnTo>
                    <a:pt x="0" y="5938"/>
                  </a:lnTo>
                  <a:lnTo>
                    <a:pt x="0" y="7204"/>
                  </a:lnTo>
                  <a:lnTo>
                    <a:pt x="240" y="8449"/>
                  </a:lnTo>
                  <a:lnTo>
                    <a:pt x="699" y="9649"/>
                  </a:lnTo>
                  <a:lnTo>
                    <a:pt x="1397" y="10719"/>
                  </a:lnTo>
                  <a:lnTo>
                    <a:pt x="2336" y="11658"/>
                  </a:lnTo>
                  <a:lnTo>
                    <a:pt x="2882" y="12051"/>
                  </a:lnTo>
                  <a:lnTo>
                    <a:pt x="3449" y="12422"/>
                  </a:lnTo>
                  <a:lnTo>
                    <a:pt x="4672" y="12924"/>
                  </a:lnTo>
                  <a:lnTo>
                    <a:pt x="5938" y="13164"/>
                  </a:lnTo>
                  <a:lnTo>
                    <a:pt x="7204" y="13164"/>
                  </a:lnTo>
                  <a:lnTo>
                    <a:pt x="8449" y="12924"/>
                  </a:lnTo>
                  <a:lnTo>
                    <a:pt x="9627" y="12465"/>
                  </a:lnTo>
                  <a:lnTo>
                    <a:pt x="10697" y="11767"/>
                  </a:lnTo>
                  <a:lnTo>
                    <a:pt x="11658" y="10850"/>
                  </a:lnTo>
                  <a:lnTo>
                    <a:pt x="12051" y="10282"/>
                  </a:lnTo>
                  <a:lnTo>
                    <a:pt x="12400" y="9715"/>
                  </a:lnTo>
                  <a:lnTo>
                    <a:pt x="12902" y="8492"/>
                  </a:lnTo>
                  <a:lnTo>
                    <a:pt x="13164" y="7248"/>
                  </a:lnTo>
                  <a:lnTo>
                    <a:pt x="13164" y="5960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67"/>
                  </a:lnTo>
                  <a:lnTo>
                    <a:pt x="10828" y="1528"/>
                  </a:lnTo>
                  <a:lnTo>
                    <a:pt x="10282" y="1114"/>
                  </a:lnTo>
                  <a:lnTo>
                    <a:pt x="9693" y="764"/>
                  </a:lnTo>
                  <a:lnTo>
                    <a:pt x="8492" y="262"/>
                  </a:lnTo>
                  <a:lnTo>
                    <a:pt x="722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 Ultimate Soccer League by Slidesgo">
  <a:themeElements>
    <a:clrScheme name="Simple Light">
      <a:dk1>
        <a:srgbClr val="000000"/>
      </a:dk1>
      <a:lt1>
        <a:srgbClr val="FFFFFF"/>
      </a:lt1>
      <a:dk2>
        <a:srgbClr val="2659B1"/>
      </a:dk2>
      <a:lt2>
        <a:srgbClr val="CEDCFF"/>
      </a:lt2>
      <a:accent1>
        <a:srgbClr val="000000"/>
      </a:accent1>
      <a:accent2>
        <a:srgbClr val="FFFFFF"/>
      </a:accent2>
      <a:accent3>
        <a:srgbClr val="2659B1"/>
      </a:accent3>
      <a:accent4>
        <a:srgbClr val="CEDCFF"/>
      </a:accent4>
      <a:accent5>
        <a:srgbClr val="000000"/>
      </a:accent5>
      <a:accent6>
        <a:srgbClr val="FFFFFF"/>
      </a:accent6>
      <a:hlink>
        <a:srgbClr val="2659B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