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Scorm</a:t>
            </a:r>
            <a:r>
              <a:rPr lang="en-US" dirty="0" smtClean="0"/>
              <a:t> (13/01/2018)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Орлова Е.А.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5464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9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6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6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7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32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50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5847008" y="3387144"/>
            <a:ext cx="1004553" cy="862884"/>
          </a:xfrm>
          <a:prstGeom prst="ellipse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469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94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лосы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TM03090430[[fn=Окаймление]]</Template>
  <TotalTime>117</TotalTime>
  <Words>7</Words>
  <Application>Microsoft Office PowerPoint</Application>
  <PresentationFormat>Широкоэкранный</PresentationFormat>
  <Paragraphs>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Corbel</vt:lpstr>
      <vt:lpstr>Wingdings</vt:lpstr>
      <vt:lpstr>Полосы</vt:lpstr>
      <vt:lpstr>Scorm (13/01/2018)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Scorm (13/01/2018)</dc:title>
  <dc:creator>Rufimovich</dc:creator>
  <cp:lastModifiedBy>Rufimovich</cp:lastModifiedBy>
  <cp:revision>2</cp:revision>
  <dcterms:created xsi:type="dcterms:W3CDTF">2018-01-13T08:18:48Z</dcterms:created>
  <dcterms:modified xsi:type="dcterms:W3CDTF">2018-01-13T10:16:26Z</dcterms:modified>
</cp:coreProperties>
</file>