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as a 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87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мы потребляем ту или иную услугу в качестве сервиса, а не в качестве устанавливаемого у себя программного обеспечения, мы уже в этот момент, как правило, становимся потребителями </a:t>
            </a:r>
            <a:r>
              <a:rPr lang="ru-RU" dirty="0" err="1"/>
              <a:t>SaaS</a:t>
            </a:r>
            <a:r>
              <a:rPr lang="ru-RU" dirty="0"/>
              <a:t>. Простейший, и всеми используемый </a:t>
            </a:r>
            <a:r>
              <a:rPr lang="ru-RU" dirty="0" err="1"/>
              <a:t>SaaS</a:t>
            </a:r>
            <a:r>
              <a:rPr lang="ru-RU" dirty="0"/>
              <a:t>-сервис — это сервис электронной почты — тот же </a:t>
            </a:r>
            <a:r>
              <a:rPr lang="ru-RU" b="1" dirty="0" err="1"/>
              <a:t>gmail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70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742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52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Software as a Service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 a Service</dc:title>
  <dc:creator>User2</dc:creator>
  <cp:lastModifiedBy>User2</cp:lastModifiedBy>
  <cp:revision>2</cp:revision>
  <dcterms:created xsi:type="dcterms:W3CDTF">2017-10-19T13:10:15Z</dcterms:created>
  <dcterms:modified xsi:type="dcterms:W3CDTF">2017-10-19T14:01:30Z</dcterms:modified>
</cp:coreProperties>
</file>