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7708F5-5F42-4A3F-A0CC-7EF64C6F3DFB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AB66E9-7DBB-4C8C-8C00-AF9595EF723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04088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8F5-5F42-4A3F-A0CC-7EF64C6F3DFB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66E9-7DBB-4C8C-8C00-AF9595EF7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42033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8F5-5F42-4A3F-A0CC-7EF64C6F3DFB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66E9-7DBB-4C8C-8C00-AF9595EF7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9458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8F5-5F42-4A3F-A0CC-7EF64C6F3DFB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66E9-7DBB-4C8C-8C00-AF9595EF7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03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7708F5-5F42-4A3F-A0CC-7EF64C6F3DFB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B66E9-7DBB-4C8C-8C00-AF9595EF723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23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8F5-5F42-4A3F-A0CC-7EF64C6F3DFB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66E9-7DBB-4C8C-8C00-AF9595EF7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939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8F5-5F42-4A3F-A0CC-7EF64C6F3DFB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66E9-7DBB-4C8C-8C00-AF9595EF7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098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8F5-5F42-4A3F-A0CC-7EF64C6F3DFB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66E9-7DBB-4C8C-8C00-AF9595EF7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3894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8F5-5F42-4A3F-A0CC-7EF64C6F3DFB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66E9-7DBB-4C8C-8C00-AF9595EF7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6453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7708F5-5F42-4A3F-A0CC-7EF64C6F3DFB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B66E9-7DBB-4C8C-8C00-AF9595EF723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30964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7708F5-5F42-4A3F-A0CC-7EF64C6F3DFB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B66E9-7DBB-4C8C-8C00-AF9595EF723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1659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17708F5-5F42-4A3F-A0CC-7EF64C6F3DFB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3AB66E9-7DBB-4C8C-8C00-AF9595EF723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966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Mockplus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5" y="4551502"/>
            <a:ext cx="6831673" cy="900393"/>
          </a:xfrm>
        </p:spPr>
        <p:txBody>
          <a:bodyPr/>
          <a:lstStyle/>
          <a:p>
            <a:pPr algn="l"/>
            <a:r>
              <a:rPr lang="ru-RU" dirty="0" smtClean="0"/>
              <a:t>Подготовила: студентка ИВТ, 3 курс, 1 подгруппа</a:t>
            </a:r>
          </a:p>
          <a:p>
            <a:pPr algn="l"/>
            <a:r>
              <a:rPr lang="ru-RU" dirty="0" smtClean="0"/>
              <a:t>	</a:t>
            </a:r>
            <a:r>
              <a:rPr lang="ru-RU" dirty="0"/>
              <a:t> </a:t>
            </a:r>
            <a:r>
              <a:rPr lang="ru-RU" dirty="0" smtClean="0"/>
              <a:t>          Пляскина Ульяна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70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00000"/>
              </a:lnSpc>
              <a:buNone/>
            </a:pPr>
            <a:r>
              <a:rPr lang="ru-RU" b="1" dirty="0"/>
              <a:t>Прототипы</a:t>
            </a:r>
            <a:r>
              <a:rPr lang="ru-RU" dirty="0"/>
              <a:t>, как инструменты дизайна, находятся на подъёме, и вот почему. </a:t>
            </a:r>
            <a:r>
              <a:rPr lang="ru-RU" dirty="0" smtClean="0"/>
              <a:t>Мы </a:t>
            </a:r>
            <a:r>
              <a:rPr lang="ru-RU" dirty="0"/>
              <a:t>работаем в мире богатых, обладающих динамикой интерфейсов пользователя как в сети, так и на наших устройствах. Интерфейсы, которые мы создаём, интерактивны, откликаются на воздействие пользователя и обладают </a:t>
            </a:r>
            <a:r>
              <a:rPr lang="ru-RU" dirty="0" smtClean="0"/>
              <a:t>эмоциями.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dirty="0" smtClean="0"/>
              <a:t>Прототипы </a:t>
            </a:r>
            <a:r>
              <a:rPr lang="ru-RU" b="1" dirty="0"/>
              <a:t>позволяют сформулировать </a:t>
            </a:r>
            <a:r>
              <a:rPr lang="ru-RU" dirty="0"/>
              <a:t>чувства и функции дизайна так, как этого не могут сделать простые экранные формы. </a:t>
            </a:r>
            <a:endParaRPr lang="ru-RU" dirty="0" smtClean="0"/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dirty="0" smtClean="0"/>
              <a:t>Но </a:t>
            </a:r>
            <a:r>
              <a:rPr lang="ru-RU" dirty="0"/>
              <a:t>как выбрать лучший инструмент прототипирования для работы?</a:t>
            </a:r>
          </a:p>
        </p:txBody>
      </p:sp>
    </p:spTree>
    <p:extLst>
      <p:ext uri="{BB962C8B-B14F-4D97-AF65-F5344CB8AC3E}">
        <p14:creationId xmlns:p14="http://schemas.microsoft.com/office/powerpoint/2010/main" val="1002299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эффективных прототипов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30460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/>
              <a:t>Для того чтобы оценить инструменты или техники прототипирования нам в первую очередь необходимо определить </a:t>
            </a:r>
            <a:r>
              <a:rPr lang="ru-RU" b="1" dirty="0"/>
              <a:t>критерии эффективного прототипа</a:t>
            </a:r>
            <a:r>
              <a:rPr lang="ru-RU" dirty="0"/>
              <a:t>. Лучшими являются те прототипы, которые вливаются в процесс дизайна. Мы хотим иметь возможность быстро переходить от набросков к интерактивному воплощению</a:t>
            </a:r>
            <a:r>
              <a:rPr lang="ru-RU" dirty="0" smtClean="0"/>
              <a:t>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b="1" dirty="0"/>
              <a:t>Эффективные </a:t>
            </a:r>
            <a:r>
              <a:rPr lang="ru-RU" b="1" dirty="0" smtClean="0"/>
              <a:t>прототипы:</a:t>
            </a:r>
          </a:p>
          <a:p>
            <a:pPr lvl="1" indent="457200" algn="just">
              <a:lnSpc>
                <a:spcPct val="150000"/>
              </a:lnSpc>
            </a:pPr>
            <a:r>
              <a:rPr lang="ru-RU" dirty="0"/>
              <a:t>б</a:t>
            </a:r>
            <a:r>
              <a:rPr lang="ru-RU" dirty="0" smtClean="0"/>
              <a:t>ыстры;</a:t>
            </a:r>
          </a:p>
          <a:p>
            <a:pPr lvl="1" indent="457200" algn="just">
              <a:lnSpc>
                <a:spcPct val="150000"/>
              </a:lnSpc>
            </a:pPr>
            <a:r>
              <a:rPr lang="ru-RU" dirty="0"/>
              <a:t>являются </a:t>
            </a:r>
            <a:r>
              <a:rPr lang="ru-RU" dirty="0" smtClean="0"/>
              <a:t>одноразовыми;</a:t>
            </a:r>
          </a:p>
          <a:p>
            <a:pPr lvl="1" indent="457200" algn="just">
              <a:lnSpc>
                <a:spcPct val="150000"/>
              </a:lnSpc>
            </a:pPr>
            <a:r>
              <a:rPr lang="ru-RU" dirty="0"/>
              <a:t>являются </a:t>
            </a:r>
            <a:r>
              <a:rPr lang="ru-RU" dirty="0" smtClean="0"/>
              <a:t>сфокусированными.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344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прототипирования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00000"/>
              </a:lnSpc>
              <a:buNone/>
            </a:pPr>
            <a:r>
              <a:rPr lang="ru-RU" dirty="0"/>
              <a:t>С учётом указанных </a:t>
            </a:r>
            <a:r>
              <a:rPr lang="ru-RU" dirty="0" smtClean="0"/>
              <a:t>критериев необходимо выбрать конкретный инструмент, который в дальнейшем будет использоваться для прототипирования интерфейса.</a:t>
            </a:r>
          </a:p>
          <a:p>
            <a:pPr marL="0" indent="457200" algn="just">
              <a:lnSpc>
                <a:spcPct val="100000"/>
              </a:lnSpc>
              <a:buNone/>
            </a:pPr>
            <a:endParaRPr lang="ru-RU" dirty="0"/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dirty="0" smtClean="0"/>
              <a:t>Остановим свой выбор на </a:t>
            </a:r>
            <a:r>
              <a:rPr lang="en-US" b="1" dirty="0" smtClean="0"/>
              <a:t>Mockplus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09" y="4076700"/>
            <a:ext cx="3809524" cy="25396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949715"/>
            <a:ext cx="2031746" cy="27936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3949714"/>
            <a:ext cx="2031746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6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Mockplus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94030"/>
          </a:xfrm>
        </p:spPr>
        <p:txBody>
          <a:bodyPr/>
          <a:lstStyle/>
          <a:p>
            <a:pPr marL="0" indent="457200" algn="just">
              <a:lnSpc>
                <a:spcPct val="100000"/>
              </a:lnSpc>
              <a:buNone/>
            </a:pPr>
            <a:r>
              <a:rPr lang="ru-RU" b="1" dirty="0"/>
              <a:t>Mockplus</a:t>
            </a:r>
            <a:r>
              <a:rPr lang="ru-RU" dirty="0"/>
              <a:t> – это простой инструмент для создания прототипов, созданный быстрорастущей инновационной компанией Jongde Software LLC. Программа рассчитана на автономное использование и поддерживает работу по прототипированию программного обеспечения для всех основных платформ: ПК, мобильные приложения и веб-приложения. 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dirty="0"/>
              <a:t>Это хороший выбор для </a:t>
            </a:r>
            <a:r>
              <a:rPr lang="ru-RU" b="1" dirty="0"/>
              <a:t>пользователей любого уровня подготовки</a:t>
            </a:r>
            <a:r>
              <a:rPr lang="ru-RU" dirty="0"/>
              <a:t>, так как программа отличается простотой в освоении и интуитивно понятным интерфейсом</a:t>
            </a:r>
            <a:r>
              <a:rPr lang="ru-RU" dirty="0" smtClean="0"/>
              <a:t>.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dirty="0" smtClean="0"/>
              <a:t>Если </a:t>
            </a:r>
            <a:r>
              <a:rPr lang="ru-RU" dirty="0"/>
              <a:t>вашей целью является </a:t>
            </a:r>
            <a:r>
              <a:rPr lang="ru-RU" b="1" dirty="0"/>
              <a:t>быстрое создание интерактивных прототипов в сжатые сроки</a:t>
            </a:r>
            <a:r>
              <a:rPr lang="ru-RU" dirty="0"/>
              <a:t>, и вы хотите полностью сфокусироваться на работе, вместо того, чтобы тратить время на изучение инструментов проектирования, не проходите мимо Mockplus. </a:t>
            </a:r>
          </a:p>
        </p:txBody>
      </p:sp>
    </p:spTree>
    <p:extLst>
      <p:ext uri="{BB962C8B-B14F-4D97-AF65-F5344CB8AC3E}">
        <p14:creationId xmlns:p14="http://schemas.microsoft.com/office/powerpoint/2010/main" val="267405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Mockplus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lnSpc>
                <a:spcPct val="100000"/>
              </a:lnSpc>
              <a:buNone/>
            </a:pPr>
            <a:r>
              <a:rPr lang="ru-RU" dirty="0"/>
              <a:t>Программа имеет необходимый </a:t>
            </a:r>
            <a:r>
              <a:rPr lang="ru-RU" b="1" dirty="0"/>
              <a:t>набор UI-</a:t>
            </a:r>
            <a:r>
              <a:rPr lang="ru-RU" b="1" dirty="0" err="1"/>
              <a:t>виджетов</a:t>
            </a:r>
            <a:r>
              <a:rPr lang="ru-RU" b="1" dirty="0"/>
              <a:t> и иконок </a:t>
            </a:r>
            <a:r>
              <a:rPr lang="ru-RU" dirty="0"/>
              <a:t>– все, что нужно для работы с вашими виджетами. </a:t>
            </a:r>
            <a:endParaRPr lang="ru-RU" dirty="0" smtClean="0"/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dirty="0" smtClean="0"/>
              <a:t>Существует </a:t>
            </a:r>
            <a:r>
              <a:rPr lang="ru-RU" dirty="0"/>
              <a:t>возможность </a:t>
            </a:r>
            <a:r>
              <a:rPr lang="ru-RU" b="1" dirty="0"/>
              <a:t>предварительного просмотра прототипа </a:t>
            </a:r>
            <a:r>
              <a:rPr lang="ru-RU" dirty="0"/>
              <a:t>путем экспорта HTML/изображения, либо его тестированием на существующем устройстве с помощью QR-кода</a:t>
            </a:r>
            <a:r>
              <a:rPr lang="ru-RU" dirty="0" smtClean="0"/>
              <a:t>.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dirty="0"/>
              <a:t>Mockplus имеет одну существенную для современного мира особенность — это </a:t>
            </a:r>
            <a:r>
              <a:rPr lang="ru-RU" b="1" dirty="0" smtClean="0"/>
              <a:t>скорость</a:t>
            </a:r>
            <a:r>
              <a:rPr lang="ru-RU" dirty="0" smtClean="0"/>
              <a:t>!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dirty="0" smtClean="0"/>
              <a:t>Как </a:t>
            </a:r>
            <a:r>
              <a:rPr lang="ru-RU" dirty="0"/>
              <a:t>правило, Mockplus используется для </a:t>
            </a:r>
            <a:r>
              <a:rPr lang="ru-RU" dirty="0" err="1"/>
              <a:t>desktop</a:t>
            </a:r>
            <a:r>
              <a:rPr lang="ru-RU" dirty="0"/>
              <a:t> </a:t>
            </a:r>
            <a:r>
              <a:rPr lang="ru-RU" dirty="0" err="1"/>
              <a:t>based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, но он также может быть легко использован для мобильных и веб-проектов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198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668" y="3006305"/>
            <a:ext cx="9601200" cy="89283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380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25</TotalTime>
  <Words>345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Mockplus</vt:lpstr>
      <vt:lpstr>Введение</vt:lpstr>
      <vt:lpstr>Создание эффективных прототипов</vt:lpstr>
      <vt:lpstr>Инструменты прототипирования</vt:lpstr>
      <vt:lpstr>Mockplus</vt:lpstr>
      <vt:lpstr>Mockplus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Mockplus</dc:title>
  <dc:creator>Akwatore</dc:creator>
  <cp:lastModifiedBy>Akwatore</cp:lastModifiedBy>
  <cp:revision>18</cp:revision>
  <dcterms:created xsi:type="dcterms:W3CDTF">2020-01-09T09:50:28Z</dcterms:created>
  <dcterms:modified xsi:type="dcterms:W3CDTF">2020-01-09T10:16:13Z</dcterms:modified>
</cp:coreProperties>
</file>