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7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9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AACF-EE0C-D449-AFE2-FCB238CA6D8E}" type="datetimeFigureOut">
              <a:rPr lang="en-US" smtClean="0"/>
              <a:t>08/01/20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2684-83F4-D540-8690-DD58FF7B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Axure</a:t>
            </a:r>
            <a:r>
              <a:rPr lang="ru-RU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Mockingbird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Кривцун</a:t>
            </a:r>
            <a:r>
              <a:rPr lang="ru-RU" dirty="0" smtClean="0">
                <a:solidFill>
                  <a:schemeClr val="tx1"/>
                </a:solidFill>
              </a:rPr>
              <a:t> М. А.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 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Научный руководитель: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Кандидат физико-математических наук, ассистент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Жуков Николай Николаевич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r>
              <a:rPr lang="en-GB" dirty="0" smtClean="0"/>
              <a:t> </a:t>
            </a:r>
            <a:r>
              <a:rPr lang="en-US" dirty="0" err="1" smtClean="0"/>
              <a:t>Axure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Быстрое создание </a:t>
            </a:r>
            <a:r>
              <a:rPr lang="ru-RU" dirty="0" err="1" smtClean="0"/>
              <a:t>кликабельных</a:t>
            </a:r>
            <a:r>
              <a:rPr lang="ru-RU" dirty="0" smtClean="0"/>
              <a:t> </a:t>
            </a:r>
            <a:r>
              <a:rPr lang="ru-RU" dirty="0" smtClean="0"/>
              <a:t>HTML-прототипов </a:t>
            </a:r>
          </a:p>
          <a:p>
            <a:r>
              <a:rPr lang="ru-RU" dirty="0" smtClean="0"/>
              <a:t>Интерактивным прототипом можно поделиться в браузере</a:t>
            </a:r>
          </a:p>
          <a:p>
            <a:r>
              <a:rPr lang="ru-RU" dirty="0" smtClean="0"/>
              <a:t>Доступен для </a:t>
            </a:r>
            <a:r>
              <a:rPr lang="ru-RU" dirty="0" err="1" smtClean="0"/>
              <a:t>Mac</a:t>
            </a:r>
            <a:r>
              <a:rPr lang="ru-RU" dirty="0" smtClean="0"/>
              <a:t> и для PC </a:t>
            </a:r>
          </a:p>
          <a:p>
            <a:r>
              <a:rPr lang="ru-RU" dirty="0" smtClean="0"/>
              <a:t>Генерирует документацию в формате </a:t>
            </a:r>
            <a:r>
              <a:rPr lang="ru-RU" dirty="0" err="1" smtClean="0"/>
              <a:t>Word</a:t>
            </a:r>
            <a:endParaRPr lang="ru-RU" dirty="0" smtClean="0"/>
          </a:p>
          <a:p>
            <a:r>
              <a:rPr lang="ru-RU" dirty="0" smtClean="0"/>
              <a:t>Гибкая возможность изменений </a:t>
            </a:r>
          </a:p>
          <a:p>
            <a:r>
              <a:rPr lang="ru-RU" dirty="0" smtClean="0"/>
              <a:t>Простота поддержки </a:t>
            </a:r>
          </a:p>
          <a:p>
            <a:r>
              <a:rPr lang="ru-RU" dirty="0" smtClean="0"/>
              <a:t>Хорошая техническая поддержка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0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r>
              <a:rPr lang="en-GB" dirty="0" smtClean="0"/>
              <a:t> </a:t>
            </a:r>
            <a:r>
              <a:rPr lang="en-US" dirty="0" err="1" smtClean="0"/>
              <a:t>Axure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Цена</a:t>
            </a:r>
            <a:r>
              <a:rPr lang="en-US" dirty="0" smtClean="0"/>
              <a:t>: 589$</a:t>
            </a:r>
            <a:endParaRPr lang="ru-RU" dirty="0" smtClean="0"/>
          </a:p>
          <a:p>
            <a:r>
              <a:rPr lang="ru-RU" dirty="0" err="1" smtClean="0"/>
              <a:t>Desktop</a:t>
            </a:r>
            <a:r>
              <a:rPr lang="ru-RU" dirty="0" smtClean="0"/>
              <a:t>-инструмент, а не сайт</a:t>
            </a:r>
          </a:p>
          <a:p>
            <a:r>
              <a:rPr lang="ru-RU" dirty="0" smtClean="0"/>
              <a:t>Больше для веба и десктопа, чем для </a:t>
            </a:r>
            <a:r>
              <a:rPr lang="ru-RU" dirty="0" err="1" smtClean="0"/>
              <a:t>прототипирования</a:t>
            </a:r>
            <a:r>
              <a:rPr lang="ru-RU" dirty="0" smtClean="0"/>
              <a:t> мобильных приложений</a:t>
            </a:r>
          </a:p>
          <a:p>
            <a:r>
              <a:rPr lang="ru-RU" dirty="0" smtClean="0"/>
              <a:t>Довольно сложен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4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r>
              <a:rPr lang="en-GB" dirty="0" smtClean="0"/>
              <a:t> </a:t>
            </a:r>
            <a:r>
              <a:rPr lang="en-GB" dirty="0" smtClean="0"/>
              <a:t>Mockingbird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Низкий порог входа, быстрый старт</a:t>
            </a:r>
          </a:p>
          <a:p>
            <a:r>
              <a:rPr lang="ru-RU" dirty="0" smtClean="0"/>
              <a:t>Онлайн инструмент </a:t>
            </a:r>
            <a:endParaRPr lang="en-GB" dirty="0" smtClean="0"/>
          </a:p>
          <a:p>
            <a:r>
              <a:rPr lang="ru-RU" dirty="0" smtClean="0"/>
              <a:t>Есть бесплатный пробный период</a:t>
            </a:r>
            <a:endParaRPr lang="ru-RU" dirty="0" smtClean="0"/>
          </a:p>
          <a:p>
            <a:r>
              <a:rPr lang="ru-RU" dirty="0" smtClean="0"/>
              <a:t>Создание прототипа при помощи </a:t>
            </a:r>
            <a:r>
              <a:rPr lang="ru-RU" dirty="0" smtClean="0"/>
              <a:t>перетаскивания элемен</a:t>
            </a:r>
            <a:r>
              <a:rPr lang="ru-RU" dirty="0" smtClean="0"/>
              <a:t>тов, есть шаблоны</a:t>
            </a:r>
          </a:p>
          <a:p>
            <a:r>
              <a:rPr lang="ru-RU" dirty="0" smtClean="0"/>
              <a:t>Доступна функция </a:t>
            </a:r>
            <a:r>
              <a:rPr lang="ru-RU" dirty="0" err="1" smtClean="0"/>
              <a:t>предпросмотра</a:t>
            </a:r>
            <a:r>
              <a:rPr lang="ru-RU" dirty="0" smtClean="0"/>
              <a:t> прототипа</a:t>
            </a:r>
          </a:p>
          <a:p>
            <a:r>
              <a:rPr lang="ru-RU" dirty="0" smtClean="0"/>
              <a:t>Выгрузка в PDF или PNG формат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r>
              <a:rPr lang="en-GB" dirty="0" smtClean="0"/>
              <a:t> </a:t>
            </a:r>
            <a:r>
              <a:rPr lang="en-GB" dirty="0" smtClean="0"/>
              <a:t>Mockingbird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Набор </a:t>
            </a:r>
            <a:r>
              <a:rPr lang="ru-RU" dirty="0" smtClean="0"/>
              <a:t>элементов </a:t>
            </a:r>
            <a:r>
              <a:rPr lang="ru-RU" dirty="0" smtClean="0"/>
              <a:t>небольшой</a:t>
            </a:r>
          </a:p>
          <a:p>
            <a:r>
              <a:rPr lang="ru-RU" dirty="0" smtClean="0"/>
              <a:t>Бесплатный период несколько дней, далее от 12</a:t>
            </a:r>
            <a:r>
              <a:rPr lang="en-GB" dirty="0" smtClean="0"/>
              <a:t>$</a:t>
            </a:r>
            <a:r>
              <a:rPr lang="ru-RU" dirty="0" smtClean="0"/>
              <a:t> в месяц</a:t>
            </a:r>
            <a:endParaRPr lang="en-GB" dirty="0" smtClean="0"/>
          </a:p>
          <a:p>
            <a:r>
              <a:rPr lang="en-GB" dirty="0" err="1" smtClean="0"/>
              <a:t>Г</a:t>
            </a:r>
            <a:r>
              <a:rPr lang="ru-RU" dirty="0" err="1" smtClean="0"/>
              <a:t>одится</a:t>
            </a:r>
            <a:r>
              <a:rPr lang="en-GB" dirty="0" smtClean="0"/>
              <a:t> </a:t>
            </a:r>
            <a:r>
              <a:rPr lang="ru-RU" dirty="0" smtClean="0"/>
              <a:t>только для </a:t>
            </a:r>
            <a:r>
              <a:rPr lang="ru-RU" dirty="0" err="1" smtClean="0"/>
              <a:t>отрисовки</a:t>
            </a:r>
            <a:r>
              <a:rPr lang="ru-RU" dirty="0" smtClean="0"/>
              <a:t> веб-приложений</a:t>
            </a:r>
          </a:p>
          <a:p>
            <a:r>
              <a:rPr lang="ru-RU" dirty="0" smtClean="0"/>
              <a:t>Отсутствуют инструменты:	</a:t>
            </a:r>
          </a:p>
          <a:p>
            <a:pPr lvl="1"/>
            <a:r>
              <a:rPr lang="ru-RU" dirty="0" smtClean="0"/>
              <a:t> Контроль версий  	</a:t>
            </a:r>
          </a:p>
          <a:p>
            <a:pPr lvl="1"/>
            <a:r>
              <a:rPr lang="ru-RU" dirty="0" smtClean="0"/>
              <a:t> Приглашение гостей  	</a:t>
            </a:r>
          </a:p>
          <a:p>
            <a:pPr lvl="1"/>
            <a:r>
              <a:rPr lang="ru-RU" dirty="0" smtClean="0"/>
              <a:t> Комментарии  	</a:t>
            </a:r>
          </a:p>
          <a:p>
            <a:pPr lvl="1"/>
            <a:r>
              <a:rPr lang="ru-RU" dirty="0" smtClean="0"/>
              <a:t> Презентация  	</a:t>
            </a:r>
          </a:p>
          <a:p>
            <a:pPr lvl="1"/>
            <a:r>
              <a:rPr lang="ru-RU" dirty="0" smtClean="0"/>
              <a:t> Древовидный список объектов  	</a:t>
            </a:r>
          </a:p>
          <a:p>
            <a:pPr lvl="1"/>
            <a:r>
              <a:rPr lang="ru-RU" dirty="0" smtClean="0"/>
              <a:t> Оптимизация под мобильные устройства </a:t>
            </a:r>
          </a:p>
          <a:p>
            <a:pPr lvl="1"/>
            <a:r>
              <a:rPr lang="ru-RU" dirty="0" smtClean="0"/>
              <a:t>Импорт изображений</a:t>
            </a:r>
          </a:p>
          <a:p>
            <a:pPr lvl="1"/>
            <a:r>
              <a:rPr lang="ru-RU" dirty="0" smtClean="0"/>
              <a:t>Создать набор элементов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4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126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Axure vs Mockingbird</vt:lpstr>
      <vt:lpstr>Преимущества Axure </vt:lpstr>
      <vt:lpstr>Минусы Axure </vt:lpstr>
      <vt:lpstr>Преимущества Mockingbird</vt:lpstr>
      <vt:lpstr>Минусы Mockingbird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AXURE</dc:title>
  <dc:creator>MarinaKrifcun</dc:creator>
  <cp:lastModifiedBy>MarinaKrifcun</cp:lastModifiedBy>
  <cp:revision>3</cp:revision>
  <dcterms:created xsi:type="dcterms:W3CDTF">2020-01-08T20:33:15Z</dcterms:created>
  <dcterms:modified xsi:type="dcterms:W3CDTF">2020-01-08T21:04:41Z</dcterms:modified>
</cp:coreProperties>
</file>