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9"/>
    <p:restoredTop sz="94646"/>
  </p:normalViewPr>
  <p:slideViewPr>
    <p:cSldViewPr snapToGrid="0">
      <p:cViewPr varScale="1">
        <p:scale>
          <a:sx n="93" d="100"/>
          <a:sy n="93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11E1-A87A-C4DD-DC9B-84A4B67B9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963BD-6452-2833-BFAB-99C278834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F7F2F-33FD-D316-CF21-E276BF4D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CE37-D617-724C-81E9-BCD281F3EC6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EEDE-F3E0-5C35-B122-2424F719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19095-88B9-DD2F-B45F-83BF1991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F1-95E6-204C-AD29-A95113A71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30AB-6DA3-2709-2033-8B524C4B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E6A63-D5E3-A066-CB85-0A0A5641F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2AD9-8BF0-19FA-6E1E-B0924424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CE37-D617-724C-81E9-BCD281F3EC6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E740-75AF-E2F2-4103-AF99DFCE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4E55D-A960-B9FA-E4DF-201ECA7E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F1-95E6-204C-AD29-A95113A71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1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0A415-B62B-203B-08D9-D6D663C22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CC1DD-047F-73F1-3AFA-37B80B57A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1770D-9955-6AC8-0672-1CFC1F93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CE37-D617-724C-81E9-BCD281F3EC6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D771B-AE0D-AB26-0269-8F43B021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3473-309A-5437-2E46-DE4711FA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F1-95E6-204C-AD29-A95113A71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3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7E5D-65D1-6007-8E81-2B3963C2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2DA7-6C34-0F8C-D183-6D7C1A5D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2C65-5CB4-7C6C-8586-F7DE0AEF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CE37-D617-724C-81E9-BCD281F3EC6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3A23-6B01-94EC-1487-71B99158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30CDE-F9CB-0691-1533-0C54CB50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F1-95E6-204C-AD29-A95113A71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1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665E-55C4-5559-A84D-B3D2BE64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40501-E0F5-C7DA-310E-E88FC0A43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32AB-9BEE-DB0E-07A4-9164E2B7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CE37-D617-724C-81E9-BCD281F3EC6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0A055-7764-25C1-980D-B39F3366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F81DA-772F-934D-0A09-9F80AC94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F1-95E6-204C-AD29-A95113A71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5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BBB6-F05D-D9FD-4E8D-4A1D83FE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480B-7C9E-BFDD-07C9-8EEC89F46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0762E-9DCD-5C84-5C8B-E6DE7A948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28784-8F29-2535-7389-4392B7EF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CE37-D617-724C-81E9-BCD281F3EC6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10730-DB22-56DA-CB98-7353E32E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B94A5-9620-7313-C9DF-76443D5B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F1-95E6-204C-AD29-A95113A71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8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B057-42F4-51C6-4719-57813016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3F128-B23D-D4EA-62EC-4F56A3C3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E0ADE-DDEC-12CC-69D1-27574B614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58E4F-9C2A-403E-CD56-0C1517023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8414F-C3A6-2AFB-9FC5-9438E72BB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6CCDD-975E-4B9B-88A2-E846C384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CE37-D617-724C-81E9-BCD281F3EC6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7A822-908E-F7AA-4F35-DCC7E6C4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47CF5-6865-5536-0E23-2F779DAB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F1-95E6-204C-AD29-A95113A71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1286-FD5E-535B-6C0A-5AC0E8DA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4141F-41A7-9003-9DD8-0239715E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CE37-D617-724C-81E9-BCD281F3EC6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C70A8-4251-CB7F-BE9C-3C7E87E6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B3A58-AA76-9613-5B55-143CAADC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F1-95E6-204C-AD29-A95113A71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4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9CFC6-6997-7713-816B-28B65461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CE37-D617-724C-81E9-BCD281F3EC6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6D890-2D12-62C7-1429-9AB99135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074EB-3292-7C9A-AFF3-99922664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F1-95E6-204C-AD29-A95113A71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3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7F91-F311-A1B4-DA1C-2F012CF6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EEC9-3830-8886-601C-F0EF7344B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7884C-F117-01BA-DC50-08CE2E161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507CE-802E-F73E-7DD1-64D333C9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CE37-D617-724C-81E9-BCD281F3EC6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A3035-18D5-B79F-2D22-1B6BEDD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93210-7B41-D2CF-3A4D-8E0C8B63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F1-95E6-204C-AD29-A95113A71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5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6654-87B0-9A1F-0A8A-45AFBD1F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BA3B7-F506-6446-86B2-F6B6051AA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187EE-914D-0FEB-D344-545FA705F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61A3-064D-7B55-FBDF-1405DF2B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ECE37-D617-724C-81E9-BCD281F3EC6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A9B97-5676-E3A8-79C5-CE937C1F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326C-1A2E-BDB5-EF21-3D6DD665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89F1-95E6-204C-AD29-A95113A71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FF0C2-41E0-EA91-FE1D-5F051B7B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3631-30E7-5C3D-8327-376C27D0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0D6F0-895B-CD76-C0BD-DDBED6B03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CE37-D617-724C-81E9-BCD281F3EC6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38E4D-9C10-328E-3127-FA58842C3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19FB1-31A4-7C7A-843C-A4AC3B47B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D89F1-95E6-204C-AD29-A95113A71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6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51AB71C-3797-59A9-A30F-275EADA69D6F}"/>
              </a:ext>
            </a:extLst>
          </p:cNvPr>
          <p:cNvSpPr/>
          <p:nvPr/>
        </p:nvSpPr>
        <p:spPr>
          <a:xfrm>
            <a:off x="6095999" y="0"/>
            <a:ext cx="6096000" cy="12279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IBM Plex Mono" panose="020B0509050203000203" pitchFamily="49" charset="77"/>
                <a:cs typeface="Al Bayan Plain" pitchFamily="2" charset="-78"/>
              </a:rPr>
              <a:t>Basic Strategy H17</a:t>
            </a:r>
            <a:endParaRPr lang="en-US" sz="4000" dirty="0">
              <a:latin typeface="IBM Plex Mono" panose="020B0509050203000203" pitchFamily="49" charset="77"/>
              <a:cs typeface="Al Bayan Plain" pitchFamily="2" charset="-78"/>
            </a:endParaRPr>
          </a:p>
        </p:txBody>
      </p:sp>
      <p:pic>
        <p:nvPicPr>
          <p:cNvPr id="8" name="Picture 7" descr="A table with green and white squares&#10;&#10;Description automatically generated">
            <a:extLst>
              <a:ext uri="{FF2B5EF4-FFF2-40B4-BE49-F238E27FC236}">
                <a16:creationId xmlns:a16="http://schemas.microsoft.com/office/drawing/2014/main" id="{1C48C948-DF3E-AE3B-FF0F-095B420D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86666"/>
            <a:ext cx="6096000" cy="347133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 descr="A table with a yellow green and white box&#10;&#10;Description automatically generated with medium confidence">
            <a:extLst>
              <a:ext uri="{FF2B5EF4-FFF2-40B4-BE49-F238E27FC236}">
                <a16:creationId xmlns:a16="http://schemas.microsoft.com/office/drawing/2014/main" id="{3F38EA24-F039-B515-973C-0DAAF94F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17019"/>
            <a:ext cx="6096000" cy="3540981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 descr="A table with a variety of colors&#10;&#10;Description automatically generated with medium confidence">
            <a:extLst>
              <a:ext uri="{FF2B5EF4-FFF2-40B4-BE49-F238E27FC236}">
                <a16:creationId xmlns:a16="http://schemas.microsoft.com/office/drawing/2014/main" id="{2854E0F3-CC39-C0A5-27F9-7554EA903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096000" cy="332894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307967-DEEE-8353-65F0-3FAE88821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780" y="3071090"/>
            <a:ext cx="6086965" cy="324306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 descr="A table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5CD7D338-CD1F-7500-1F28-8E11B4985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779" y="1164180"/>
            <a:ext cx="6075220" cy="190691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499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51AB71C-3797-59A9-A30F-275EADA69D6F}"/>
              </a:ext>
            </a:extLst>
          </p:cNvPr>
          <p:cNvSpPr/>
          <p:nvPr/>
        </p:nvSpPr>
        <p:spPr>
          <a:xfrm>
            <a:off x="6095999" y="1"/>
            <a:ext cx="6096000" cy="11278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IBM Plex Mono" panose="020B0509050203000203" pitchFamily="49" charset="77"/>
                <a:cs typeface="Al Bayan Plain" pitchFamily="2" charset="-78"/>
              </a:rPr>
              <a:t>Deviations H17</a:t>
            </a:r>
          </a:p>
        </p:txBody>
      </p:sp>
      <p:pic>
        <p:nvPicPr>
          <p:cNvPr id="13" name="Picture 12" descr="A table with a yellow green and red chart&#10;&#10;Description automatically generated with medium confidence">
            <a:extLst>
              <a:ext uri="{FF2B5EF4-FFF2-40B4-BE49-F238E27FC236}">
                <a16:creationId xmlns:a16="http://schemas.microsoft.com/office/drawing/2014/main" id="{7A757B9C-BFFB-7D3E-F17F-F2A4EB69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" y="3342254"/>
            <a:ext cx="6057741" cy="3515745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 descr="A table with a variety of colors&#10;&#10;Description automatically generated with medium confidence">
            <a:extLst>
              <a:ext uri="{FF2B5EF4-FFF2-40B4-BE49-F238E27FC236}">
                <a16:creationId xmlns:a16="http://schemas.microsoft.com/office/drawing/2014/main" id="{DD305C4E-8C88-24BA-8878-215A49E44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046" cy="334225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 descr="A table with green and white squares&#10;&#10;Description automatically generated">
            <a:extLst>
              <a:ext uri="{FF2B5EF4-FFF2-40B4-BE49-F238E27FC236}">
                <a16:creationId xmlns:a16="http://schemas.microsoft.com/office/drawing/2014/main" id="{26E1C915-6189-A591-041C-26A4C7457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3398108"/>
            <a:ext cx="6096001" cy="345989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AB486-C1BC-9FD2-10C7-7058FADC8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777" y="3064497"/>
            <a:ext cx="6136373" cy="330579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 descr="A table with a price tag&#10;&#10;Description automatically generated with medium confidence">
            <a:extLst>
              <a:ext uri="{FF2B5EF4-FFF2-40B4-BE49-F238E27FC236}">
                <a16:creationId xmlns:a16="http://schemas.microsoft.com/office/drawing/2014/main" id="{D8BFBD2D-6B41-B555-8C83-5CC82B7C7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6962" y="1130858"/>
            <a:ext cx="6096002" cy="1932123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5260FD-FB29-2748-ED06-F167EDD897AC}"/>
              </a:ext>
            </a:extLst>
          </p:cNvPr>
          <p:cNvSpPr txBox="1"/>
          <p:nvPr/>
        </p:nvSpPr>
        <p:spPr>
          <a:xfrm>
            <a:off x="6086962" y="76001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BM Plex Mono" panose="020B0509050203000203" pitchFamily="49" charset="77"/>
              </a:rPr>
              <a:t>+ - inclusive except 0</a:t>
            </a:r>
          </a:p>
        </p:txBody>
      </p:sp>
    </p:spTree>
    <p:extLst>
      <p:ext uri="{BB962C8B-B14F-4D97-AF65-F5344CB8AC3E}">
        <p14:creationId xmlns:p14="http://schemas.microsoft.com/office/powerpoint/2010/main" val="405088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51AB71C-3797-59A9-A30F-275EADA69D6F}"/>
              </a:ext>
            </a:extLst>
          </p:cNvPr>
          <p:cNvSpPr/>
          <p:nvPr/>
        </p:nvSpPr>
        <p:spPr>
          <a:xfrm>
            <a:off x="6095999" y="1"/>
            <a:ext cx="6096000" cy="11572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IBM Plex Mono" panose="020B0509050203000203" pitchFamily="49" charset="77"/>
                <a:cs typeface="Al Bayan Plain" pitchFamily="2" charset="-78"/>
              </a:rPr>
              <a:t>Deviations S17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0AB486-C1BC-9FD2-10C7-7058FADC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77" y="3064497"/>
            <a:ext cx="6136373" cy="330579"/>
          </a:xfrm>
          <a:prstGeom prst="rect">
            <a:avLst/>
          </a:prstGeom>
        </p:spPr>
      </p:pic>
      <p:pic>
        <p:nvPicPr>
          <p:cNvPr id="4" name="Picture 3" descr="A table with green and white text&#10;&#10;Description automatically generated">
            <a:extLst>
              <a:ext uri="{FF2B5EF4-FFF2-40B4-BE49-F238E27FC236}">
                <a16:creationId xmlns:a16="http://schemas.microsoft.com/office/drawing/2014/main" id="{3C51AA45-6CE2-9E13-560D-DFE8B5E5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727" y="3400249"/>
            <a:ext cx="6066777" cy="3457749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A table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824B31DA-F25F-151C-3F5F-0CF5E3CB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979" y="1178087"/>
            <a:ext cx="6060060" cy="1915356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 descr="A table with a number of letters and numbers&#10;&#10;Description automatically generated with medium confidence">
            <a:extLst>
              <a:ext uri="{FF2B5EF4-FFF2-40B4-BE49-F238E27FC236}">
                <a16:creationId xmlns:a16="http://schemas.microsoft.com/office/drawing/2014/main" id="{270CF5AD-61BD-173D-91F3-9FD6BC282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6" y="3346062"/>
            <a:ext cx="6044281" cy="3511936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 descr="A table with a variety of colors&#10;&#10;Description automatically generated with medium confidence">
            <a:extLst>
              <a:ext uri="{FF2B5EF4-FFF2-40B4-BE49-F238E27FC236}">
                <a16:creationId xmlns:a16="http://schemas.microsoft.com/office/drawing/2014/main" id="{467B3342-9C63-0149-5462-630D99EFE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96" y="0"/>
            <a:ext cx="6073503" cy="332521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71C453-08BF-C422-B724-EFC611DF61E3}"/>
              </a:ext>
            </a:extLst>
          </p:cNvPr>
          <p:cNvSpPr txBox="1"/>
          <p:nvPr/>
        </p:nvSpPr>
        <p:spPr>
          <a:xfrm>
            <a:off x="6086962" y="76001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IBM Plex Mono" panose="020B0509050203000203" pitchFamily="49" charset="77"/>
              </a:rPr>
              <a:t>+ - inclusive except 0</a:t>
            </a:r>
          </a:p>
        </p:txBody>
      </p:sp>
    </p:spTree>
    <p:extLst>
      <p:ext uri="{BB962C8B-B14F-4D97-AF65-F5344CB8AC3E}">
        <p14:creationId xmlns:p14="http://schemas.microsoft.com/office/powerpoint/2010/main" val="203245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Mono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Liangze Li</dc:creator>
  <cp:lastModifiedBy>Liangze Li</cp:lastModifiedBy>
  <cp:revision>13</cp:revision>
  <cp:lastPrinted>2023-09-12T21:21:42Z</cp:lastPrinted>
  <dcterms:created xsi:type="dcterms:W3CDTF">2023-09-12T17:41:53Z</dcterms:created>
  <dcterms:modified xsi:type="dcterms:W3CDTF">2023-09-12T21:25:12Z</dcterms:modified>
</cp:coreProperties>
</file>