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06"/>
    <p:restoredTop sz="94703"/>
  </p:normalViewPr>
  <p:slideViewPr>
    <p:cSldViewPr snapToGrid="0">
      <p:cViewPr varScale="1">
        <p:scale>
          <a:sx n="97" d="100"/>
          <a:sy n="97" d="100"/>
        </p:scale>
        <p:origin x="232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ED0C0-DBBE-0A0C-92E1-769D77F5D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499D9-2907-6298-B644-88217F206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E7F7F-C4E6-E9C6-62F6-CAEE84CC0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BB40A-0443-2947-9878-501D0B1DD47B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CAD8A-1A2E-5813-5E75-A5D188E4C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FC8C0-8EBC-73AE-3140-B670DBEB6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103A-AD50-E143-A028-5F395CF94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46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DAA98-B2B0-D0B3-092C-18994E71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A02494-9D02-B95E-068A-B91B79738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1844B-FA5B-6A25-D54E-58C7D636C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BB40A-0443-2947-9878-501D0B1DD47B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18F96-F5E5-7F2D-F9A8-F5FD06D65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65655-5B0A-0500-738F-1BDA1EDFC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103A-AD50-E143-A028-5F395CF94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14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A7EF0E-3E7A-CB26-7669-DD4EC37A9D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1D54E2-DD21-0DF7-24B8-6C99C9F5D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06C8E-90F3-1B60-FA35-2FC020EC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BB40A-0443-2947-9878-501D0B1DD47B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E5168-67BA-943B-00E8-9E37C9747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FB2D6-6D92-4139-B80D-D18AD13B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103A-AD50-E143-A028-5F395CF94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35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4E249-439D-3B24-C624-1E489B52D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684D6-1551-83DD-78AB-C8DA6B52C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DEA05-6E30-C75E-0D84-700222088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BB40A-0443-2947-9878-501D0B1DD47B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44F72-68A9-8FED-177D-DC13AA3A4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985CC-CC74-37CB-6CF4-0EC446183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103A-AD50-E143-A028-5F395CF94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01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BF8D9-F982-12D6-2789-7BC84E16A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CAF5A-7EE6-29CD-E1CE-D29EEB819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BAAF4-DB31-82C3-6A7F-5152596C9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BB40A-0443-2947-9878-501D0B1DD47B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2F4C1-0E4B-21F0-D2C6-69F358EFF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88C20-97D0-A249-98A1-A368F995A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103A-AD50-E143-A028-5F395CF94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73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A2ECF-5FBB-DC10-554C-F39FA85A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2C75B-92C7-12EC-CD47-A579F6B88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771D4E-FDA0-0CB4-B57C-5C1545F10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346B8-9F99-63C5-F358-8FEDB5AA0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BB40A-0443-2947-9878-501D0B1DD47B}" type="datetimeFigureOut">
              <a:rPr lang="en-US" smtClean="0"/>
              <a:t>11/8/22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C6F86-B3B1-A19F-274F-6E53D0A46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FF2CA-74F7-2932-0243-134F4B629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103A-AD50-E143-A028-5F395CF94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85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5CA36-13D5-6A70-B35B-C54CE166B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64A08-9DB1-B7F3-5EF3-8E0CA2B54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6333FB-F9A6-566B-DD91-92C67D33D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5DF62E-5706-AFC9-418C-8033D333FA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9BD851-1315-FD79-C621-C08BA6CB5C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134F05-5542-EA66-31FE-9ACE64D61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BB40A-0443-2947-9878-501D0B1DD47B}" type="datetimeFigureOut">
              <a:rPr lang="en-US" smtClean="0"/>
              <a:t>11/8/22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1E7FE6-F827-35BF-8E7B-95C42FC1C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686DC6-7181-8558-5F1F-CA81826A5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103A-AD50-E143-A028-5F395CF94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07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7A747-6E2C-E1B9-64F4-CF8CC80EF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782629-6914-B541-0DE7-11AB171E4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BB40A-0443-2947-9878-501D0B1DD47B}" type="datetimeFigureOut">
              <a:rPr lang="en-US" smtClean="0"/>
              <a:t>11/8/22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0C625B-51A3-628A-568C-2B9E1008B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9A204B-41AF-27F7-A9B9-ADD8DC5F1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103A-AD50-E143-A028-5F395CF94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3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9A909B-4E7B-FB7B-05F2-C898E1B9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BB40A-0443-2947-9878-501D0B1DD47B}" type="datetimeFigureOut">
              <a:rPr lang="en-US" smtClean="0"/>
              <a:t>11/8/22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B088B6-4839-BD26-6B70-B04A022DD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CAD63-DA2E-11F2-7456-AB0E43540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103A-AD50-E143-A028-5F395CF94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6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7526B-F5E6-7571-7799-1C8BA72E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DE89F-5F20-BA17-BE3A-62F3AC0AC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34208-90AF-E627-9BFA-6AC4BC0F2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7A3C6-3C5F-1B6B-4E7B-618C13D9C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BB40A-0443-2947-9878-501D0B1DD47B}" type="datetimeFigureOut">
              <a:rPr lang="en-US" smtClean="0"/>
              <a:t>11/8/22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587D3-1B32-607C-EF1D-E9E192170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0EE11-8190-2F7C-50AD-A6DD9E29D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103A-AD50-E143-A028-5F395CF94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68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57C7A-89B3-27D7-1692-102912430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E210F9-F627-9885-8C18-EB2C3E903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EFBAE6-0476-F8A3-FC91-90574F662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CECBB-CD8E-0C04-7028-12878823D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BB40A-0443-2947-9878-501D0B1DD47B}" type="datetimeFigureOut">
              <a:rPr lang="en-US" smtClean="0"/>
              <a:t>11/8/22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E5122-91AF-9726-CB13-044728DC5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0E6D4-41FE-600B-C856-51776CC56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F103A-AD50-E143-A028-5F395CF94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72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6269BD-BE34-8202-341E-024F9890E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83827-BB45-5243-3289-FF67ED12C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94B4E-11D0-AEF4-A737-9F93FCBF5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BB40A-0443-2947-9878-501D0B1DD47B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75913-8DC4-5FE2-A086-1AD93FE52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52BC0-2F29-DD65-DF42-BC6620CC57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F103A-AD50-E143-A028-5F395CF94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87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81C6C8C5-AB11-6525-8E7C-8B1745D3ED8F}"/>
              </a:ext>
            </a:extLst>
          </p:cNvPr>
          <p:cNvSpPr/>
          <p:nvPr/>
        </p:nvSpPr>
        <p:spPr>
          <a:xfrm>
            <a:off x="3683649" y="366035"/>
            <a:ext cx="3944006" cy="3944006"/>
          </a:xfrm>
          <a:prstGeom prst="ellipse">
            <a:avLst/>
          </a:prstGeom>
          <a:solidFill>
            <a:srgbClr val="0070C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81A2421-7940-9831-7A8E-251E13983C87}"/>
              </a:ext>
            </a:extLst>
          </p:cNvPr>
          <p:cNvSpPr/>
          <p:nvPr/>
        </p:nvSpPr>
        <p:spPr>
          <a:xfrm>
            <a:off x="2620790" y="2338038"/>
            <a:ext cx="3944006" cy="3944006"/>
          </a:xfrm>
          <a:prstGeom prst="ellipse">
            <a:avLst/>
          </a:prstGeom>
          <a:solidFill>
            <a:srgbClr val="7030A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D2FB741-DEAF-E624-D592-266DD889BFE0}"/>
              </a:ext>
            </a:extLst>
          </p:cNvPr>
          <p:cNvSpPr/>
          <p:nvPr/>
        </p:nvSpPr>
        <p:spPr>
          <a:xfrm>
            <a:off x="4634835" y="2338038"/>
            <a:ext cx="3944006" cy="3944006"/>
          </a:xfrm>
          <a:prstGeom prst="ellipse">
            <a:avLst/>
          </a:prstGeom>
          <a:solidFill>
            <a:srgbClr val="00B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914622-75E9-01CB-5096-C16E47E2B465}"/>
              </a:ext>
            </a:extLst>
          </p:cNvPr>
          <p:cNvSpPr txBox="1"/>
          <p:nvPr/>
        </p:nvSpPr>
        <p:spPr>
          <a:xfrm>
            <a:off x="4690671" y="1265173"/>
            <a:ext cx="1929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難以生存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3A6436-BFDB-CE3B-7490-5FDF95A9C551}"/>
              </a:ext>
            </a:extLst>
          </p:cNvPr>
          <p:cNvSpPr txBox="1"/>
          <p:nvPr/>
        </p:nvSpPr>
        <p:spPr>
          <a:xfrm>
            <a:off x="6551001" y="4299873"/>
            <a:ext cx="1929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solidFill>
                  <a:schemeClr val="bg1"/>
                </a:solidFill>
              </a:rPr>
              <a:t>亞洲人多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4C58AE-4DB2-FD48-C899-62ED77AC54E7}"/>
              </a:ext>
            </a:extLst>
          </p:cNvPr>
          <p:cNvSpPr txBox="1"/>
          <p:nvPr/>
        </p:nvSpPr>
        <p:spPr>
          <a:xfrm>
            <a:off x="2596550" y="4269841"/>
            <a:ext cx="206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在小縣城裏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C228E7-FAD3-1743-8727-98EAD32EA948}"/>
              </a:ext>
            </a:extLst>
          </p:cNvPr>
          <p:cNvSpPr txBox="1"/>
          <p:nvPr/>
        </p:nvSpPr>
        <p:spPr>
          <a:xfrm>
            <a:off x="4598211" y="4427505"/>
            <a:ext cx="20625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義烏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小商品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集散中心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204847-E868-1563-4C77-5DFD80919B5F}"/>
              </a:ext>
            </a:extLst>
          </p:cNvPr>
          <p:cNvSpPr txBox="1"/>
          <p:nvPr/>
        </p:nvSpPr>
        <p:spPr>
          <a:xfrm>
            <a:off x="3787714" y="2589506"/>
            <a:ext cx="1488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切爾諾貝利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741BBA-C763-D436-A3E9-CE436E924F50}"/>
              </a:ext>
            </a:extLst>
          </p:cNvPr>
          <p:cNvSpPr txBox="1"/>
          <p:nvPr/>
        </p:nvSpPr>
        <p:spPr>
          <a:xfrm>
            <a:off x="5779185" y="2582468"/>
            <a:ext cx="2062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孟買貧民窟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:a16="http://schemas.microsoft.com/office/drawing/2014/main" id="{CFEAD00B-949E-E3A0-1B56-0CEE2F953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512" y="3138478"/>
            <a:ext cx="1015663" cy="101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17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81C6C8C5-AB11-6525-8E7C-8B1745D3ED8F}"/>
              </a:ext>
            </a:extLst>
          </p:cNvPr>
          <p:cNvSpPr/>
          <p:nvPr/>
        </p:nvSpPr>
        <p:spPr>
          <a:xfrm>
            <a:off x="3683649" y="366035"/>
            <a:ext cx="3944006" cy="3944006"/>
          </a:xfrm>
          <a:prstGeom prst="ellipse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81A2421-7940-9831-7A8E-251E13983C87}"/>
              </a:ext>
            </a:extLst>
          </p:cNvPr>
          <p:cNvSpPr/>
          <p:nvPr/>
        </p:nvSpPr>
        <p:spPr>
          <a:xfrm>
            <a:off x="2620790" y="2338038"/>
            <a:ext cx="3944006" cy="3944006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D2FB741-DEAF-E624-D592-266DD889BFE0}"/>
              </a:ext>
            </a:extLst>
          </p:cNvPr>
          <p:cNvSpPr/>
          <p:nvPr/>
        </p:nvSpPr>
        <p:spPr>
          <a:xfrm>
            <a:off x="4634835" y="2338038"/>
            <a:ext cx="3944006" cy="3944006"/>
          </a:xfrm>
          <a:prstGeom prst="ellipse">
            <a:avLst/>
          </a:prstGeom>
          <a:solidFill>
            <a:srgbClr val="0070C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914622-75E9-01CB-5096-C16E47E2B465}"/>
              </a:ext>
            </a:extLst>
          </p:cNvPr>
          <p:cNvSpPr txBox="1"/>
          <p:nvPr/>
        </p:nvSpPr>
        <p:spPr>
          <a:xfrm>
            <a:off x="4690671" y="1265173"/>
            <a:ext cx="1929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肥胖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3A6436-BFDB-CE3B-7490-5FDF95A9C551}"/>
              </a:ext>
            </a:extLst>
          </p:cNvPr>
          <p:cNvSpPr txBox="1"/>
          <p:nvPr/>
        </p:nvSpPr>
        <p:spPr>
          <a:xfrm>
            <a:off x="6551001" y="4299873"/>
            <a:ext cx="1929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知名度高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4C58AE-4DB2-FD48-C899-62ED77AC54E7}"/>
              </a:ext>
            </a:extLst>
          </p:cNvPr>
          <p:cNvSpPr txBox="1"/>
          <p:nvPr/>
        </p:nvSpPr>
        <p:spPr>
          <a:xfrm>
            <a:off x="2596550" y="4269841"/>
            <a:ext cx="206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不穿裤子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C228E7-FAD3-1743-8727-98EAD32EA948}"/>
              </a:ext>
            </a:extLst>
          </p:cNvPr>
          <p:cNvSpPr txBox="1"/>
          <p:nvPr/>
        </p:nvSpPr>
        <p:spPr>
          <a:xfrm>
            <a:off x="4598211" y="4427505"/>
            <a:ext cx="2062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Justin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Bieber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204847-E868-1563-4C77-5DFD80919B5F}"/>
              </a:ext>
            </a:extLst>
          </p:cNvPr>
          <p:cNvSpPr txBox="1"/>
          <p:nvPr/>
        </p:nvSpPr>
        <p:spPr>
          <a:xfrm>
            <a:off x="3787714" y="2589506"/>
            <a:ext cx="1488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Jeffery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Epstein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741BBA-C763-D436-A3E9-CE436E924F50}"/>
              </a:ext>
            </a:extLst>
          </p:cNvPr>
          <p:cNvSpPr txBox="1"/>
          <p:nvPr/>
        </p:nvSpPr>
        <p:spPr>
          <a:xfrm>
            <a:off x="5779185" y="2582468"/>
            <a:ext cx="2062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Donald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Trump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114DBB9-51CE-35BF-B189-CC4FBE8D9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872" y="3107587"/>
            <a:ext cx="973128" cy="97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611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28</Words>
  <Application>Microsoft Macintosh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Liangze Li</dc:creator>
  <cp:lastModifiedBy>Liangze Li</cp:lastModifiedBy>
  <cp:revision>18</cp:revision>
  <dcterms:created xsi:type="dcterms:W3CDTF">2022-11-08T20:20:31Z</dcterms:created>
  <dcterms:modified xsi:type="dcterms:W3CDTF">2022-11-08T20:58:52Z</dcterms:modified>
</cp:coreProperties>
</file>