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4686-0D8B-4D05-80AE-B20FD31D7D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A0A0D-32E9-437D-A675-32470D52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0A0D-32E9-437D-A675-32470D52FB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terry2@gmail.com" TargetMode="External"/><Relationship Id="rId2" Type="http://schemas.openxmlformats.org/officeDocument/2006/relationships/hyperlink" Target="https://github.com/cterry2/EntityFrameWorkPrese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201-301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7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see your query?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.</a:t>
            </a:r>
            <a:r>
              <a:rPr lang="en-US" dirty="0" err="1"/>
              <a:t>ToString</a:t>
            </a:r>
            <a:r>
              <a:rPr lang="en-US" dirty="0"/>
              <a:t>() your </a:t>
            </a:r>
            <a:r>
              <a:rPr lang="en-US" dirty="0" err="1"/>
              <a:t>IQueryable</a:t>
            </a:r>
            <a:r>
              <a:rPr lang="en-US" dirty="0"/>
              <a:t>()</a:t>
            </a:r>
          </a:p>
          <a:p>
            <a:r>
              <a:rPr lang="en-US" dirty="0"/>
              <a:t>Never assume the query is what you think it is</a:t>
            </a:r>
          </a:p>
          <a:p>
            <a:r>
              <a:rPr lang="en-US" dirty="0"/>
              <a:t>Also don’t assume, because you don’t understand the query, that it is incorrect or slow</a:t>
            </a:r>
          </a:p>
        </p:txBody>
      </p:sp>
    </p:spTree>
    <p:extLst>
      <p:ext uri="{BB962C8B-B14F-4D97-AF65-F5344CB8AC3E}">
        <p14:creationId xmlns:p14="http://schemas.microsoft.com/office/powerpoint/2010/main" val="33734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 used in this talk can be found at:</a:t>
            </a:r>
          </a:p>
          <a:p>
            <a:pPr lvl="1"/>
            <a:r>
              <a:rPr lang="en-US" dirty="0">
                <a:hlinkClick r:id="rId2"/>
              </a:rPr>
              <a:t>https://github.com/cterry2/EntityFrameWorkPresentation</a:t>
            </a:r>
            <a:endParaRPr lang="en-US" dirty="0"/>
          </a:p>
          <a:p>
            <a:r>
              <a:rPr lang="en-US" dirty="0"/>
              <a:t>My Email</a:t>
            </a:r>
          </a:p>
          <a:p>
            <a:pPr lvl="1"/>
            <a:r>
              <a:rPr lang="en-US" dirty="0">
                <a:hlinkClick r:id="rId3"/>
              </a:rPr>
              <a:t>cterry2@gmail.com</a:t>
            </a:r>
            <a:endParaRPr lang="en-US" dirty="0"/>
          </a:p>
          <a:p>
            <a:r>
              <a:rPr lang="en-US" dirty="0" err="1"/>
              <a:t>MidwestDevChat</a:t>
            </a:r>
            <a:endParaRPr lang="en-US" dirty="0"/>
          </a:p>
          <a:p>
            <a:pPr lvl="1"/>
            <a:r>
              <a:rPr lang="en-US" dirty="0"/>
              <a:t>Mach007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9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Me!</a:t>
            </a:r>
          </a:p>
          <a:p>
            <a:r>
              <a:rPr lang="en-US" dirty="0"/>
              <a:t>Currently, I am a developer working on helping Hospitals enhance the care they provide.</a:t>
            </a:r>
          </a:p>
          <a:p>
            <a:r>
              <a:rPr lang="en-US" dirty="0"/>
              <a:t>My focus is backend code, with some front end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need large amounts of data very fast without a lot of joins</a:t>
            </a:r>
          </a:p>
          <a:p>
            <a:r>
              <a:rPr lang="en-US" dirty="0"/>
              <a:t>If you are not using a typical relational database</a:t>
            </a:r>
          </a:p>
          <a:p>
            <a:r>
              <a:rPr lang="en-US" dirty="0"/>
              <a:t>If you are not familiar with how relational databases work</a:t>
            </a:r>
          </a:p>
          <a:p>
            <a:r>
              <a:rPr lang="en-US" dirty="0"/>
              <a:t>Ideas for faster data:</a:t>
            </a:r>
          </a:p>
          <a:p>
            <a:pPr lvl="1"/>
            <a:r>
              <a:rPr lang="en-US" dirty="0"/>
              <a:t>Dapper</a:t>
            </a:r>
          </a:p>
          <a:p>
            <a:pPr lvl="2"/>
            <a:r>
              <a:rPr lang="en-US" dirty="0"/>
              <a:t>One of the fastest data pulling engines in database retrieval</a:t>
            </a:r>
          </a:p>
          <a:p>
            <a:pPr lvl="1"/>
            <a:r>
              <a:rPr lang="en-US" dirty="0" err="1"/>
              <a:t>OrmLite</a:t>
            </a:r>
            <a:endParaRPr lang="en-US" dirty="0"/>
          </a:p>
          <a:p>
            <a:pPr lvl="2"/>
            <a:r>
              <a:rPr lang="en-US" dirty="0"/>
              <a:t>A bit slower than Dapper but  gbfgfb:”Rfli97iiufallows for Joining without a lot of speed loss</a:t>
            </a:r>
          </a:p>
          <a:p>
            <a:pPr lvl="1"/>
            <a:r>
              <a:rPr lang="en-US" dirty="0"/>
              <a:t>NoSQL</a:t>
            </a:r>
          </a:p>
          <a:p>
            <a:pPr lvl="2"/>
            <a:r>
              <a:rPr lang="en-US" dirty="0"/>
              <a:t>Mongo, Elastic Search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3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still write queries like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25900"/>
            <a:ext cx="8946541" cy="2222499"/>
          </a:xfrm>
        </p:spPr>
        <p:txBody>
          <a:bodyPr/>
          <a:lstStyle/>
          <a:p>
            <a:r>
              <a:rPr lang="en-US" dirty="0"/>
              <a:t>Please stop!</a:t>
            </a:r>
          </a:p>
          <a:p>
            <a:r>
              <a:rPr lang="en-US" dirty="0"/>
              <a:t>You’re hurting those around you.</a:t>
            </a:r>
          </a:p>
          <a:p>
            <a:r>
              <a:rPr lang="en-US" dirty="0"/>
              <a:t>Seriously!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2052918"/>
            <a:ext cx="8944035" cy="16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0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IS NOT SQL!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Thinking of LINQ as if it is SQL will hurt your ability to pull data quickly</a:t>
            </a:r>
          </a:p>
          <a:p>
            <a:r>
              <a:rPr lang="en-US" dirty="0"/>
              <a:t>Often the best design of a LINQ query is drastically different from how an SQL query is constructed.</a:t>
            </a:r>
          </a:p>
          <a:p>
            <a:r>
              <a:rPr lang="en-US" dirty="0"/>
              <a:t>Think of your LINQ queries as if there was no database</a:t>
            </a:r>
          </a:p>
          <a:p>
            <a:r>
              <a:rPr lang="en-US" dirty="0"/>
              <a:t>You write code, so write it like code</a:t>
            </a:r>
          </a:p>
          <a:p>
            <a:pPr lvl="1"/>
            <a:r>
              <a:rPr lang="en-US" dirty="0"/>
              <a:t>Use variables</a:t>
            </a:r>
          </a:p>
          <a:p>
            <a:pPr lvl="1"/>
            <a:r>
              <a:rPr lang="en-US" dirty="0"/>
              <a:t>Build on other variables</a:t>
            </a:r>
          </a:p>
          <a:p>
            <a:pPr lvl="1"/>
            <a:r>
              <a:rPr lang="en-US" dirty="0"/>
              <a:t>Pass unfinished queries around</a:t>
            </a:r>
          </a:p>
        </p:txBody>
      </p:sp>
    </p:spTree>
    <p:extLst>
      <p:ext uri="{BB962C8B-B14F-4D97-AF65-F5344CB8AC3E}">
        <p14:creationId xmlns:p14="http://schemas.microsoft.com/office/powerpoint/2010/main" val="306268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the manifestation of foreign keys in your code</a:t>
            </a:r>
          </a:p>
          <a:p>
            <a:pPr lvl="1"/>
            <a:r>
              <a:rPr lang="en-US" dirty="0"/>
              <a:t>If the database has a foreign key, your object needs to have a navigation property</a:t>
            </a:r>
          </a:p>
          <a:p>
            <a:r>
              <a:rPr lang="en-US" dirty="0"/>
              <a:t>Foreign keys in the database are not required to use a navigation property but its best that they do exist.</a:t>
            </a:r>
          </a:p>
          <a:p>
            <a:r>
              <a:rPr lang="en-US" dirty="0"/>
              <a:t>Determining the nature of the relationship can be difficult</a:t>
            </a:r>
          </a:p>
          <a:p>
            <a:pPr lvl="1"/>
            <a:r>
              <a:rPr lang="en-US" dirty="0"/>
              <a:t>Entity Framework allows for One to One, One to Many, and Many to Many relationships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0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</a:t>
            </a:r>
            <a:br>
              <a:rPr lang="en-US" dirty="0"/>
            </a:br>
            <a:r>
              <a:rPr lang="en-US" sz="2000" dirty="0"/>
              <a:t>(Stored Procedures are fine too if you hate everyone on your team)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82800"/>
            <a:ext cx="8946541" cy="4165599"/>
          </a:xfrm>
        </p:spPr>
        <p:txBody>
          <a:bodyPr/>
          <a:lstStyle/>
          <a:p>
            <a:r>
              <a:rPr lang="en-US" dirty="0"/>
              <a:t>If you have complex queries which simply will not perform well no matter how you tweak them, try using a View</a:t>
            </a:r>
          </a:p>
          <a:p>
            <a:r>
              <a:rPr lang="en-US" dirty="0"/>
              <a:t>Views, as far as Entity Framework considers, are exactly the same as a standard table</a:t>
            </a:r>
          </a:p>
          <a:p>
            <a:r>
              <a:rPr lang="en-US" dirty="0"/>
              <a:t>Stored Procedures tend to hide logic in the database layer and require more code and SQL than they are worth</a:t>
            </a:r>
          </a:p>
          <a:p>
            <a:r>
              <a:rPr lang="en-US" dirty="0"/>
              <a:t>Views can also take advantage of Navigation Properties</a:t>
            </a:r>
          </a:p>
          <a:p>
            <a:r>
              <a:rPr lang="en-US" dirty="0"/>
              <a:t>Views can not inherit from a base entity that already exists in the 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1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Lazy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will say this dramatically slows down Entity Framework</a:t>
            </a:r>
          </a:p>
          <a:p>
            <a:r>
              <a:rPr lang="en-US" dirty="0"/>
              <a:t>And it will</a:t>
            </a:r>
          </a:p>
          <a:p>
            <a:r>
              <a:rPr lang="en-US" dirty="0"/>
              <a:t>If you do not refine your queries before they are executed</a:t>
            </a:r>
          </a:p>
          <a:p>
            <a:r>
              <a:rPr lang="en-US" dirty="0"/>
              <a:t>This removes the need for .Include()</a:t>
            </a:r>
          </a:p>
          <a:p>
            <a:pPr lvl="1"/>
            <a:r>
              <a:rPr lang="en-US" dirty="0"/>
              <a:t>Everything you hate about lazy loading comes back when you use .Include()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6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or </a:t>
            </a:r>
            <a:r>
              <a:rPr lang="en-US" dirty="0" err="1"/>
              <a:t>NoTracking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gives you the opportunity to specify whether the database should track the objects returned.</a:t>
            </a:r>
          </a:p>
          <a:p>
            <a:r>
              <a:rPr lang="en-US" dirty="0"/>
              <a:t>Use .</a:t>
            </a:r>
            <a:r>
              <a:rPr lang="en-US" dirty="0" err="1"/>
              <a:t>AsNoTracking</a:t>
            </a:r>
            <a:r>
              <a:rPr lang="en-US" dirty="0"/>
              <a:t>() if you are simply pulling data back and never going to update it.</a:t>
            </a:r>
          </a:p>
          <a:p>
            <a:pPr lvl="1"/>
            <a:r>
              <a:rPr lang="en-US" dirty="0"/>
              <a:t>This might improve performance</a:t>
            </a:r>
          </a:p>
          <a:p>
            <a:pPr lvl="1"/>
            <a:r>
              <a:rPr lang="en-US" dirty="0"/>
              <a:t>Reduces overhead in the Entity Framework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24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532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Entity Framework 201-301</vt:lpstr>
      <vt:lpstr>Who am I?</vt:lpstr>
      <vt:lpstr>Why not Entity Framework</vt:lpstr>
      <vt:lpstr>Do you still write queries like this?</vt:lpstr>
      <vt:lpstr>LINQ IS NOT SQL!</vt:lpstr>
      <vt:lpstr>Navigation Properties</vt:lpstr>
      <vt:lpstr>Views  (Stored Procedures are fine too if you hate everyone on your team)</vt:lpstr>
      <vt:lpstr>Use Lazy Loading</vt:lpstr>
      <vt:lpstr>Tracking or NoTracking</vt:lpstr>
      <vt:lpstr>Want to see your query?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201-301</dc:title>
  <dc:creator>Clayton Terry</dc:creator>
  <cp:lastModifiedBy>Clayton Terry</cp:lastModifiedBy>
  <cp:revision>20</cp:revision>
  <dcterms:created xsi:type="dcterms:W3CDTF">2017-05-12T05:57:05Z</dcterms:created>
  <dcterms:modified xsi:type="dcterms:W3CDTF">2017-05-17T20:04:22Z</dcterms:modified>
</cp:coreProperties>
</file>