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48235"/>
    <a:srgbClr val="2F528F"/>
    <a:srgbClr val="E7E6E6"/>
    <a:srgbClr val="993300"/>
    <a:srgbClr val="00B0F0"/>
    <a:srgbClr val="FF00FF"/>
    <a:srgbClr val="D0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E0213B7-75C3-4D52-9757-23C9EF4BBB16}"/>
              </a:ext>
            </a:extLst>
          </p:cNvPr>
          <p:cNvSpPr/>
          <p:nvPr/>
        </p:nvSpPr>
        <p:spPr>
          <a:xfrm>
            <a:off x="6680366" y="1499180"/>
            <a:ext cx="1550308" cy="985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ICU Queue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D0C413-18F4-43AE-84C6-0B53CEA25737}"/>
              </a:ext>
            </a:extLst>
          </p:cNvPr>
          <p:cNvSpPr/>
          <p:nvPr/>
        </p:nvSpPr>
        <p:spPr>
          <a:xfrm>
            <a:off x="10170839" y="1476917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ICU Beds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38D3AF-99A0-4B8D-8A2E-585381DABBFD}"/>
              </a:ext>
            </a:extLst>
          </p:cNvPr>
          <p:cNvSpPr/>
          <p:nvPr/>
        </p:nvSpPr>
        <p:spPr>
          <a:xfrm>
            <a:off x="6638480" y="7412456"/>
            <a:ext cx="1760641" cy="11099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7" dirty="0">
                <a:solidFill>
                  <a:schemeClr val="tx1"/>
                </a:solidFill>
              </a:rPr>
              <a:t>Discharged from 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10D0-28DC-4FAF-84A8-099DA04F4773}"/>
              </a:ext>
            </a:extLst>
          </p:cNvPr>
          <p:cNvSpPr/>
          <p:nvPr/>
        </p:nvSpPr>
        <p:spPr>
          <a:xfrm>
            <a:off x="12627577" y="4872824"/>
            <a:ext cx="1765335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Recovery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D95C4-D9A6-4A41-9347-C43F92CA96F7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230674" y="1969734"/>
            <a:ext cx="1940164" cy="2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2468D0-E163-49E7-8901-A93D7331F131}"/>
              </a:ext>
            </a:extLst>
          </p:cNvPr>
          <p:cNvCxnSpPr>
            <a:cxnSpLocks/>
            <a:stCxn id="153" idx="6"/>
            <a:endCxn id="14" idx="2"/>
          </p:cNvCxnSpPr>
          <p:nvPr/>
        </p:nvCxnSpPr>
        <p:spPr>
          <a:xfrm>
            <a:off x="11721147" y="5363656"/>
            <a:ext cx="906430" cy="1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FCEE4DA-025C-4A35-B078-85E0154F3074}"/>
              </a:ext>
            </a:extLst>
          </p:cNvPr>
          <p:cNvCxnSpPr>
            <a:cxnSpLocks/>
            <a:stCxn id="12" idx="1"/>
            <a:endCxn id="83" idx="5"/>
          </p:cNvCxnSpPr>
          <p:nvPr/>
        </p:nvCxnSpPr>
        <p:spPr>
          <a:xfrm rot="16200000" flipV="1">
            <a:off x="3709937" y="4388628"/>
            <a:ext cx="2878257" cy="3494508"/>
          </a:xfrm>
          <a:prstGeom prst="curvedConnector3">
            <a:avLst>
              <a:gd name="adj1" fmla="val 25629"/>
            </a:avLst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E5FA1BE-B27C-44E5-B1D2-3E074770D8CE}"/>
              </a:ext>
            </a:extLst>
          </p:cNvPr>
          <p:cNvSpPr/>
          <p:nvPr/>
        </p:nvSpPr>
        <p:spPr>
          <a:xfrm>
            <a:off x="2078538" y="3855468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Triage at ED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77FABDBA-0986-446D-9D6E-C218176E5CDA}"/>
              </a:ext>
            </a:extLst>
          </p:cNvPr>
          <p:cNvSpPr/>
          <p:nvPr/>
        </p:nvSpPr>
        <p:spPr>
          <a:xfrm>
            <a:off x="1046179" y="4016706"/>
            <a:ext cx="686364" cy="704427"/>
          </a:xfrm>
          <a:prstGeom prst="rightArrow">
            <a:avLst>
              <a:gd name="adj1" fmla="val 50000"/>
              <a:gd name="adj2" fmla="val 483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574EEE-8582-4079-8B2B-2A64C86FF3F5}"/>
              </a:ext>
            </a:extLst>
          </p:cNvPr>
          <p:cNvSpPr txBox="1"/>
          <p:nvPr/>
        </p:nvSpPr>
        <p:spPr>
          <a:xfrm>
            <a:off x="174359" y="3855471"/>
            <a:ext cx="122823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Projected patient flow</a:t>
            </a:r>
          </a:p>
          <a:p>
            <a:r>
              <a:rPr lang="en-US" sz="1920" dirty="0"/>
              <a:t>(ED visits)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5CB1DB-5FA6-4D68-A659-D459D514BAC0}"/>
              </a:ext>
            </a:extLst>
          </p:cNvPr>
          <p:cNvSpPr/>
          <p:nvPr/>
        </p:nvSpPr>
        <p:spPr>
          <a:xfrm>
            <a:off x="6680366" y="4787532"/>
            <a:ext cx="1550308" cy="985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Floor Queue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4BFA250-37CE-4A37-8C3E-8C15643E7A38}"/>
              </a:ext>
            </a:extLst>
          </p:cNvPr>
          <p:cNvSpPr/>
          <p:nvPr/>
        </p:nvSpPr>
        <p:spPr>
          <a:xfrm>
            <a:off x="10170839" y="4870841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Floor Beds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C42E8FF-8E6F-4931-A88B-C92ED4EACB8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8230674" y="5363655"/>
            <a:ext cx="1940165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DD1AD29-126F-457A-9905-97A010241F3A}"/>
              </a:ext>
            </a:extLst>
          </p:cNvPr>
          <p:cNvCxnSpPr>
            <a:stCxn id="90" idx="0"/>
            <a:endCxn id="8" idx="4"/>
          </p:cNvCxnSpPr>
          <p:nvPr/>
        </p:nvCxnSpPr>
        <p:spPr>
          <a:xfrm flipV="1">
            <a:off x="7455520" y="2484810"/>
            <a:ext cx="0" cy="23027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7656CFA-0AD6-4021-B46A-329913B476D0}"/>
              </a:ext>
            </a:extLst>
          </p:cNvPr>
          <p:cNvCxnSpPr>
            <a:cxnSpLocks/>
          </p:cNvCxnSpPr>
          <p:nvPr/>
        </p:nvCxnSpPr>
        <p:spPr>
          <a:xfrm flipV="1">
            <a:off x="10911327" y="2438048"/>
            <a:ext cx="0" cy="24030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4EC8C3-8AFD-480C-9821-4E64EB46A621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807039" y="1499179"/>
            <a:ext cx="4648482" cy="2322674"/>
          </a:xfrm>
          <a:prstGeom prst="bentConnector4">
            <a:avLst>
              <a:gd name="adj1" fmla="val 164"/>
              <a:gd name="adj2" fmla="val 1244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5F7FA8C-F733-4392-91C9-69EBA9530A6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55520" y="922078"/>
            <a:ext cx="3490472" cy="55484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A7B2A9-3D3A-476F-8770-9F8200832D2D}"/>
              </a:ext>
            </a:extLst>
          </p:cNvPr>
          <p:cNvCxnSpPr>
            <a:cxnSpLocks/>
            <a:stCxn id="83" idx="4"/>
            <a:endCxn id="12" idx="2"/>
          </p:cNvCxnSpPr>
          <p:nvPr/>
        </p:nvCxnSpPr>
        <p:spPr>
          <a:xfrm rot="16200000" flipH="1">
            <a:off x="3182909" y="4511881"/>
            <a:ext cx="3126355" cy="37847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5636A7-42F3-4244-B695-DE63F077DDC4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3628847" y="4348284"/>
            <a:ext cx="7317146" cy="1891493"/>
          </a:xfrm>
          <a:prstGeom prst="bentConnector3">
            <a:avLst>
              <a:gd name="adj1" fmla="val 2825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BBE666-39C9-484F-A252-B474A037948C}"/>
              </a:ext>
            </a:extLst>
          </p:cNvPr>
          <p:cNvCxnSpPr>
            <a:endCxn id="90" idx="4"/>
          </p:cNvCxnSpPr>
          <p:nvPr/>
        </p:nvCxnSpPr>
        <p:spPr>
          <a:xfrm flipV="1">
            <a:off x="7455520" y="5773161"/>
            <a:ext cx="0" cy="484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84B1A5-AC86-4CEE-A883-0AE31CD9EB23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10945992" y="5856469"/>
            <a:ext cx="0" cy="400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58BD223-DA00-4727-96AB-9A9626FAC613}"/>
              </a:ext>
            </a:extLst>
          </p:cNvPr>
          <p:cNvCxnSpPr>
            <a:stCxn id="12" idx="6"/>
            <a:endCxn id="14" idx="4"/>
          </p:cNvCxnSpPr>
          <p:nvPr/>
        </p:nvCxnSpPr>
        <p:spPr>
          <a:xfrm flipV="1">
            <a:off x="8399118" y="5858452"/>
            <a:ext cx="5111126" cy="210899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14018-6202-477D-B8E7-01EF83F4CDA0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8003637" y="2340466"/>
            <a:ext cx="2444076" cy="2664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542283-811A-499F-8E17-077A3E487F83}"/>
              </a:ext>
            </a:extLst>
          </p:cNvPr>
          <p:cNvCxnSpPr>
            <a:cxnSpLocks/>
            <a:stCxn id="90" idx="7"/>
            <a:endCxn id="9" idx="3"/>
          </p:cNvCxnSpPr>
          <p:nvPr/>
        </p:nvCxnSpPr>
        <p:spPr>
          <a:xfrm flipV="1">
            <a:off x="8003637" y="2318203"/>
            <a:ext cx="2394239" cy="26136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Soheil Eshghi</dc:creator>
  <cp:lastModifiedBy>Erlendsdottir, Margret</cp:lastModifiedBy>
  <cp:revision>28</cp:revision>
  <dcterms:created xsi:type="dcterms:W3CDTF">2020-03-25T14:27:50Z</dcterms:created>
  <dcterms:modified xsi:type="dcterms:W3CDTF">2020-03-28T18:35:39Z</dcterms:modified>
</cp:coreProperties>
</file>