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4" r:id="rId4"/>
    <p:sldId id="280" r:id="rId5"/>
    <p:sldId id="285" r:id="rId6"/>
    <p:sldId id="286" r:id="rId7"/>
    <p:sldId id="264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6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lstStyle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回顾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练习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Math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floor/ceil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round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abs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min/max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random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事件扩展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onload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title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body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head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documentElement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innerHTML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函数传参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形参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传参好处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封装选项卡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return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封装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arguments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不定参的时候用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对象类型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属性操作第二种方式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[]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与点的区别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最终样式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currentStyle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getComputedStyle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只能获取，不能设置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计算完的样式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判断的处理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作用域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变量作用域链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1. </a:t>
            </a:r>
            <a:r>
              <a:rPr lang="zh-CN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随机红包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2.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左右点击选项卡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3.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评分效果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</Words>
  <Application>Microsoft Office PowerPoint</Application>
  <PresentationFormat>全屏显示(4:3)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JavaScript基础</vt:lpstr>
      <vt:lpstr>JavaScript基础</vt:lpstr>
      <vt:lpstr>JavaScript基础</vt:lpstr>
      <vt:lpstr>JavaScript基础</vt:lpstr>
      <vt:lpstr>JavaScript基础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THINK</cp:lastModifiedBy>
  <cp:revision>651</cp:revision>
  <dcterms:created xsi:type="dcterms:W3CDTF">2010-11-12T14:24:00Z</dcterms:created>
  <dcterms:modified xsi:type="dcterms:W3CDTF">2016-10-08T16:10:36Z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