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8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05" d="100"/>
          <a:sy n="105" d="100"/>
        </p:scale>
        <p:origin x="216" y="6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5/17/24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5/17/24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GO!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 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What was </a:t>
            </a:r>
            <a:r>
              <a:rPr lang="en-US"/>
              <a:t>our </a:t>
            </a:r>
            <a:r>
              <a:rPr lang="en-US" b="1" err="1"/>
              <a:t>GO</a:t>
            </a:r>
            <a:r>
              <a:rPr lang="en-US"/>
              <a:t>al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4" name="Picture 2" descr="The Mystery of Go, the Ancient Game That Computers Still Can't Win | WIRED">
            <a:extLst>
              <a:ext uri="{FF2B5EF4-FFF2-40B4-BE49-F238E27FC236}">
                <a16:creationId xmlns:a16="http://schemas.microsoft.com/office/drawing/2014/main" id="{76A296DC-F7B5-CD67-0022-79767846D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r="8182" b="-2"/>
          <a:stretch/>
        </p:blipFill>
        <p:spPr bwMode="auto">
          <a:xfrm>
            <a:off x="781251" y="777240"/>
            <a:ext cx="6400800" cy="530352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Step 1: Learn GO fundamentals</a:t>
            </a:r>
            <a:endParaRPr lang="en-BE" dirty="0"/>
          </a:p>
          <a:p>
            <a:pPr>
              <a:spcAft>
                <a:spcPts val="600"/>
              </a:spcAft>
            </a:pPr>
            <a:r>
              <a:rPr lang="en-US" dirty="0"/>
              <a:t>Step 2:  Create the game Go in Go</a:t>
            </a:r>
          </a:p>
          <a:p>
            <a:pPr>
              <a:spcAft>
                <a:spcPts val="600"/>
              </a:spcAft>
            </a:pPr>
            <a:r>
              <a:rPr lang="en-US" dirty="0"/>
              <a:t>Step 3: Rush presentation</a:t>
            </a:r>
            <a:endParaRPr lang="en-BE" dirty="0"/>
          </a:p>
          <a:p>
            <a:pPr marL="0" indent="0">
              <a:spcAft>
                <a:spcPts val="600"/>
              </a:spcAft>
              <a:buNone/>
            </a:pPr>
            <a:endParaRPr lang="en-BE" dirty="0"/>
          </a:p>
        </p:txBody>
      </p:sp>
      <p:pic>
        <p:nvPicPr>
          <p:cNvPr id="1030" name="Picture 6" descr="File type go gopher - Files &amp; Folders Icons">
            <a:extLst>
              <a:ext uri="{FF2B5EF4-FFF2-40B4-BE49-F238E27FC236}">
                <a16:creationId xmlns:a16="http://schemas.microsoft.com/office/drawing/2014/main" id="{3365D589-DF6E-5768-B8E7-C20B81B36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46" y="4208000"/>
            <a:ext cx="1955056" cy="19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E3032CB-6E1E-7D9F-54A2-7E059A52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Step 1: Learn GO fundamentals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8CEC4CD-A1F1-B097-D1F4-A96751F0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/>
          <a:lstStyle/>
          <a:p>
            <a:r>
              <a:rPr lang="en-US" dirty="0"/>
              <a:t>Go docs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27ADC0-1889-2573-642F-E18902F28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3A5CE7E-D4B1-4FCC-6B78-5A4FC0DC8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/>
          <a:lstStyle/>
          <a:p>
            <a:r>
              <a:rPr lang="en-US" dirty="0"/>
              <a:t>Transition from Java to Go</a:t>
            </a:r>
          </a:p>
          <a:p>
            <a:endParaRPr lang="en-US" dirty="0"/>
          </a:p>
        </p:txBody>
      </p:sp>
      <p:pic>
        <p:nvPicPr>
          <p:cNvPr id="6" name="Picture 5" descr="A cartoon of a hand holding a cup of coffee&#10;&#10;Description automatically generated">
            <a:extLst>
              <a:ext uri="{FF2B5EF4-FFF2-40B4-BE49-F238E27FC236}">
                <a16:creationId xmlns:a16="http://schemas.microsoft.com/office/drawing/2014/main" id="{392E897D-A693-BF33-033A-3EC06E36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2928058"/>
            <a:ext cx="4343400" cy="275448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31F5-0BE0-A655-848E-4156FC6A75E1}"/>
              </a:ext>
            </a:extLst>
          </p:cNvPr>
          <p:cNvSpPr txBox="1"/>
          <p:nvPr/>
        </p:nvSpPr>
        <p:spPr>
          <a:xfrm>
            <a:off x="2584704" y="1207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7" name="Picture 6" descr="File type go gopher - Files &amp; Folders Icons">
            <a:extLst>
              <a:ext uri="{FF2B5EF4-FFF2-40B4-BE49-F238E27FC236}">
                <a16:creationId xmlns:a16="http://schemas.microsoft.com/office/drawing/2014/main" id="{C4D53CD6-E34D-8463-8FE1-36AEDCE6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08" y="2702260"/>
            <a:ext cx="3206080" cy="320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E3032CB-6E1E-7D9F-54A2-7E059A52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Step 2:  Create the game Go in Go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E4B11F-7E11-54B7-0061-ED5737C30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75720" y="2420888"/>
            <a:ext cx="3424713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31F5-0BE0-A655-848E-4156FC6A75E1}"/>
              </a:ext>
            </a:extLst>
          </p:cNvPr>
          <p:cNvSpPr txBox="1"/>
          <p:nvPr/>
        </p:nvSpPr>
        <p:spPr>
          <a:xfrm>
            <a:off x="2584704" y="1207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7" name="Picture 6" descr="File type go gopher - Files &amp; Folders Icons">
            <a:extLst>
              <a:ext uri="{FF2B5EF4-FFF2-40B4-BE49-F238E27FC236}">
                <a16:creationId xmlns:a16="http://schemas.microsoft.com/office/drawing/2014/main" id="{C4D53CD6-E34D-8463-8FE1-36AEDCE6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74" y="3543590"/>
            <a:ext cx="1335996" cy="133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695E-9D42-E730-881F-2D4AB4056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4FE578-FEE9-71BE-8CF3-7692ADCAA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749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E3032CB-6E1E-7D9F-54A2-7E059A52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Step 3: Rush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031F5-0BE0-A655-848E-4156FC6A75E1}"/>
              </a:ext>
            </a:extLst>
          </p:cNvPr>
          <p:cNvSpPr txBox="1"/>
          <p:nvPr/>
        </p:nvSpPr>
        <p:spPr>
          <a:xfrm>
            <a:off x="2584704" y="1207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695E-9D42-E730-881F-2D4AB4056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4FE578-FEE9-71BE-8CF3-7692ADCAA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06B7D-9F3D-575C-DA8A-8FE1E2D124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2" descr="Movie gif. Jim Carrey as Bruce in Bruce Almighty furrows his brow and bites his lip as he pounds wildly on a computer keyboard in the foreground.">
            <a:extLst>
              <a:ext uri="{FF2B5EF4-FFF2-40B4-BE49-F238E27FC236}">
                <a16:creationId xmlns:a16="http://schemas.microsoft.com/office/drawing/2014/main" id="{8FE8966D-2B0C-C320-D361-A1F7A483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53" y="1916832"/>
            <a:ext cx="6223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4F5-137E-E0A7-AEA8-7B0C7B87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BE" dirty="0"/>
              <a:t>Lessons learned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D56C11-C776-8DEC-C021-331DA89D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Mob programming</a:t>
            </a:r>
          </a:p>
          <a:p>
            <a:r>
              <a:rPr lang="en-US" dirty="0"/>
              <a:t>The game Go</a:t>
            </a:r>
          </a:p>
          <a:p>
            <a:r>
              <a:rPr lang="en-US" dirty="0"/>
              <a:t>The language Go</a:t>
            </a:r>
          </a:p>
          <a:p>
            <a:r>
              <a:rPr lang="en-US" dirty="0"/>
              <a:t>No ternary operator ?</a:t>
            </a:r>
          </a:p>
          <a:p>
            <a:r>
              <a:rPr lang="en-US" dirty="0"/>
              <a:t>Inverted typing as opposed to Java ☕️</a:t>
            </a:r>
          </a:p>
          <a:p>
            <a:r>
              <a:rPr lang="en-US" dirty="0"/>
              <a:t>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4F5-137E-E0A7-AEA8-7B0C7B87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BE" dirty="0"/>
              <a:t>Lessons learned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D56C11-C776-8DEC-C021-331DA89D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Mob programming</a:t>
            </a:r>
          </a:p>
          <a:p>
            <a:r>
              <a:rPr lang="en-US" dirty="0"/>
              <a:t>The game Go</a:t>
            </a:r>
          </a:p>
          <a:p>
            <a:r>
              <a:rPr lang="en-US" dirty="0"/>
              <a:t>The language Go</a:t>
            </a:r>
          </a:p>
          <a:p>
            <a:r>
              <a:rPr lang="en-US" dirty="0"/>
              <a:t>No ternary operator ?</a:t>
            </a:r>
          </a:p>
          <a:p>
            <a:r>
              <a:rPr lang="en-US" dirty="0"/>
              <a:t>Inverted typing as opposed to Java ☕️</a:t>
            </a:r>
          </a:p>
          <a:p>
            <a:r>
              <a:rPr lang="en-US" dirty="0"/>
              <a:t>Fun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506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Computer 16x9</Template>
  <TotalTime>18</TotalTime>
  <Words>101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Let’s GO!</vt:lpstr>
      <vt:lpstr>What was our GOal?</vt:lpstr>
      <vt:lpstr>Step 1: Learn GO fundamentals</vt:lpstr>
      <vt:lpstr>Step 2:  Create the game Go in Go</vt:lpstr>
      <vt:lpstr>Step 3: Rush presentation</vt:lpstr>
      <vt:lpstr>Lessons learned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Michiel Mulder</dc:creator>
  <cp:lastModifiedBy>Michiel Mulder</cp:lastModifiedBy>
  <cp:revision>3</cp:revision>
  <dcterms:created xsi:type="dcterms:W3CDTF">2024-05-17T13:09:18Z</dcterms:created>
  <dcterms:modified xsi:type="dcterms:W3CDTF">2024-05-17T13:28:04Z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