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74FD-C664-404C-B641-703EAC4796E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4650-B84B-4E9F-AB51-775051CB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6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74FD-C664-404C-B641-703EAC4796E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4650-B84B-4E9F-AB51-775051CB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6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74FD-C664-404C-B641-703EAC4796E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4650-B84B-4E9F-AB51-775051CB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5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74FD-C664-404C-B641-703EAC4796E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4650-B84B-4E9F-AB51-775051CB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4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74FD-C664-404C-B641-703EAC4796E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4650-B84B-4E9F-AB51-775051CB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74FD-C664-404C-B641-703EAC4796E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4650-B84B-4E9F-AB51-775051CB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5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74FD-C664-404C-B641-703EAC4796E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4650-B84B-4E9F-AB51-775051CB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4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74FD-C664-404C-B641-703EAC4796E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4650-B84B-4E9F-AB51-775051CB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6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74FD-C664-404C-B641-703EAC4796E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4650-B84B-4E9F-AB51-775051CB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74FD-C664-404C-B641-703EAC4796E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4650-B84B-4E9F-AB51-775051CB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74FD-C664-404C-B641-703EAC4796E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4650-B84B-4E9F-AB51-775051CB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7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D74FD-C664-404C-B641-703EAC4796E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54650-B84B-4E9F-AB51-775051CB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9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754" y="-224245"/>
            <a:ext cx="14338854" cy="70822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583474" y="2369819"/>
            <a:ext cx="4702629" cy="22642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682" y="367553"/>
            <a:ext cx="5531224" cy="2241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Bài</a:t>
            </a:r>
            <a:r>
              <a:rPr lang="en-US" sz="4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thuyết</a:t>
            </a:r>
            <a:r>
              <a:rPr lang="en-US" sz="4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trình</a:t>
            </a:r>
            <a:r>
              <a:rPr lang="en-US" sz="4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sản</a:t>
            </a:r>
            <a:r>
              <a:rPr lang="en-US" sz="4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phẩm</a:t>
            </a:r>
            <a:r>
              <a:rPr lang="en-US" sz="4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4800" dirty="0">
              <a:solidFill>
                <a:schemeClr val="accent4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0329" y="5450541"/>
            <a:ext cx="4607859" cy="1021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just"/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</a:t>
            </a:r>
            <a:r>
              <a:rPr lang="en-US" sz="24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By:Tăng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Công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Thành</a:t>
            </a:r>
            <a:endParaRPr lang="en-US" sz="2400" dirty="0">
              <a:solidFill>
                <a:schemeClr val="accent4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33765" y="645458"/>
            <a:ext cx="4679577" cy="1963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CHỦ ĐỀ: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717741" y="3164542"/>
            <a:ext cx="3585882" cy="34424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CÁC LOẠI XE NÊN MUA</a:t>
            </a:r>
            <a:endParaRPr lang="en-US" sz="40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166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92137" y="679269"/>
            <a:ext cx="4894217" cy="10276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10149" y="0"/>
            <a:ext cx="4206240" cy="14107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Mục</a:t>
            </a:r>
            <a:r>
              <a:rPr lang="en-US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Lục</a:t>
            </a:r>
            <a:endParaRPr lang="en-US" sz="48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81349" y="1410788"/>
            <a:ext cx="6187440" cy="7184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571500" indent="-571500">
              <a:buFont typeface="+mj-lt"/>
              <a:buAutoNum type="romanUcPeriod"/>
            </a:pP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Chọn</a:t>
            </a:r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chủ</a:t>
            </a:r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đề</a:t>
            </a:r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dự</a:t>
            </a:r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án</a:t>
            </a:r>
            <a:endParaRPr lang="en-US" sz="3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81349" y="3540030"/>
            <a:ext cx="6492240" cy="1336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571500" indent="-571500">
              <a:buFont typeface="+mj-lt"/>
              <a:buAutoNum type="romanUcPeriod" startAt="3"/>
            </a:pP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Kế</a:t>
            </a:r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hoạc</a:t>
            </a:r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triển</a:t>
            </a:r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khai</a:t>
            </a:r>
            <a:endParaRPr lang="en-US" sz="3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1349" y="2438399"/>
            <a:ext cx="6797040" cy="9405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571500" indent="-571500">
              <a:buFont typeface="+mj-lt"/>
              <a:buAutoNum type="romanUcPeriod" startAt="2"/>
            </a:pP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Tiêu</a:t>
            </a:r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chí</a:t>
            </a:r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chọn</a:t>
            </a:r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dự</a:t>
            </a:r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án</a:t>
            </a:r>
            <a:endParaRPr lang="en-US" sz="3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54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166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92137" y="679269"/>
            <a:ext cx="4894217" cy="10276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81349" y="182880"/>
            <a:ext cx="6187440" cy="12714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571500" indent="-571500">
              <a:buFont typeface="+mj-lt"/>
              <a:buAutoNum type="romanUcPeriod"/>
            </a:pP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Chọn</a:t>
            </a:r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chủ</a:t>
            </a:r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đề</a:t>
            </a:r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dự</a:t>
            </a:r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án</a:t>
            </a:r>
            <a:endParaRPr lang="en-US" sz="3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37509" y="3236321"/>
            <a:ext cx="8699861" cy="10689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Trang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Web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về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xe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ra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đời</a:t>
            </a:r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44040" y="1374865"/>
            <a:ext cx="8699861" cy="11517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just"/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Ngày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càng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nhiều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người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có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nhu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cầu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mua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xe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hơi</a:t>
            </a:r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37509" y="4937215"/>
            <a:ext cx="8712924" cy="1150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Giúp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người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mua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chọn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xe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đúng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như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cầu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của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mình</a:t>
            </a:r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4" name="Straight Arrow Connector 3"/>
          <p:cNvCxnSpPr>
            <a:stCxn id="18" idx="2"/>
            <a:endCxn id="16" idx="0"/>
          </p:cNvCxnSpPr>
          <p:nvPr/>
        </p:nvCxnSpPr>
        <p:spPr>
          <a:xfrm flipH="1">
            <a:off x="6187440" y="2526574"/>
            <a:ext cx="6531" cy="709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2"/>
            <a:endCxn id="9" idx="0"/>
          </p:cNvCxnSpPr>
          <p:nvPr/>
        </p:nvCxnSpPr>
        <p:spPr>
          <a:xfrm>
            <a:off x="6187440" y="4305300"/>
            <a:ext cx="6531" cy="631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74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166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92137" y="679269"/>
            <a:ext cx="4894217" cy="10276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81349" y="1410790"/>
            <a:ext cx="6492240" cy="1611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just"/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1349" y="330927"/>
            <a:ext cx="8212182" cy="1227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571500" indent="-571500">
              <a:buFont typeface="+mj-lt"/>
              <a:buAutoNum type="romanUcPeriod" startAt="2"/>
            </a:pP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Tiêu</a:t>
            </a:r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chí</a:t>
            </a:r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chọn</a:t>
            </a:r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dự</a:t>
            </a:r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án</a:t>
            </a:r>
            <a:endParaRPr lang="en-US" sz="3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50422" y="1323703"/>
            <a:ext cx="8978537" cy="4685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just"/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Điểm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mạnh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Thân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thiện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với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người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dùng</a:t>
            </a:r>
            <a:endParaRPr lang="en-US" sz="24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Trình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bày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rõ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ràng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có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hình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ảnh</a:t>
            </a:r>
            <a:endParaRPr lang="en-US" sz="24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en-US" sz="24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Điểm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yếu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Trang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web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sinh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sau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đẻ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muộn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khó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cạnh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tranh</a:t>
            </a:r>
            <a:endParaRPr lang="en-US" sz="24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Chỉ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trình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bày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một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số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loại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xe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nên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số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người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truy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cập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trang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web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sẽ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ít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hơn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76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166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92137" y="679269"/>
            <a:ext cx="4894217" cy="10276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81349" y="1410789"/>
            <a:ext cx="6492240" cy="1759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just"/>
            <a:endParaRPr lang="en-US" sz="2400" dirty="0" smtClean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1349" y="330927"/>
            <a:ext cx="8212182" cy="1227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571500" indent="-571500">
              <a:buFont typeface="+mj-lt"/>
              <a:buAutoNum type="romanUcPeriod" startAt="2"/>
            </a:pP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Tiêu</a:t>
            </a:r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chí</a:t>
            </a:r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chọn</a:t>
            </a:r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dự</a:t>
            </a:r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án</a:t>
            </a:r>
            <a:endParaRPr lang="en-US" sz="3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36437" y="1410789"/>
            <a:ext cx="8737599" cy="4737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just"/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Cơ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hội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Có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thể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được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nhiều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cơ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sở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bán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xe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chú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ý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đến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và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mua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lại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Thách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thức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Ban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đầu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sẽ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khó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tiếp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cận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được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với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nhiều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người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do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có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nhiều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đối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thủ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cạnh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tranh</a:t>
            </a:r>
            <a:endParaRPr lang="en-US" sz="24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80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166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92137" y="679269"/>
            <a:ext cx="4894217" cy="10276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81349" y="209006"/>
            <a:ext cx="6492240" cy="10711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571500" indent="-571500">
              <a:buFont typeface="+mj-lt"/>
              <a:buAutoNum type="romanUcPeriod" startAt="3"/>
            </a:pP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Kế</a:t>
            </a:r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hoạc</a:t>
            </a:r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triển</a:t>
            </a:r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khai</a:t>
            </a:r>
            <a:endParaRPr lang="en-US" sz="3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81349" y="1341120"/>
            <a:ext cx="6797040" cy="115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Dựng</a:t>
            </a:r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bố</a:t>
            </a:r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cục</a:t>
            </a:r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trang</a:t>
            </a:r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web: 2 </a:t>
            </a:r>
            <a:r>
              <a:rPr lang="en-US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ngày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81349" y="2246812"/>
            <a:ext cx="6949440" cy="142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Tìm</a:t>
            </a:r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dữ</a:t>
            </a:r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liệu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hình</a:t>
            </a:r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ảnh</a:t>
            </a:r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): 7 </a:t>
            </a:r>
            <a:r>
              <a:rPr lang="en-US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ngày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81349" y="3317966"/>
            <a:ext cx="6949440" cy="12627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Code: 7 </a:t>
            </a:r>
            <a:r>
              <a:rPr lang="en-US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ngày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81349" y="4319451"/>
            <a:ext cx="6949440" cy="13324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Tìm</a:t>
            </a:r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code: 1 </a:t>
            </a:r>
            <a:r>
              <a:rPr lang="en-US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ngày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  <p:bldP spid="17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166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92137" y="679269"/>
            <a:ext cx="4894217" cy="10276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81349" y="209006"/>
            <a:ext cx="6492240" cy="10711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571500" indent="-571500">
              <a:buFont typeface="+mj-lt"/>
              <a:buAutoNum type="romanUcPeriod" startAt="3"/>
            </a:pP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Kế</a:t>
            </a:r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hoạc</a:t>
            </a:r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triển</a:t>
            </a:r>
            <a:r>
              <a:rPr lang="en-US" sz="3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khai</a:t>
            </a:r>
            <a:endParaRPr lang="en-US" sz="3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680755" y="2880360"/>
            <a:ext cx="1271451" cy="5486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605350" y="2019300"/>
            <a:ext cx="5904410" cy="2270760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Mục</a:t>
            </a:r>
            <a:r>
              <a:rPr lang="en-US" sz="2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đích</a:t>
            </a:r>
            <a:r>
              <a:rPr lang="en-US" sz="2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: chia </a:t>
            </a:r>
            <a:r>
              <a:rPr lang="en-US" sz="2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nhỏ</a:t>
            </a:r>
            <a:r>
              <a:rPr lang="en-US" sz="2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việc</a:t>
            </a:r>
            <a:r>
              <a:rPr lang="en-US" sz="2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ra</a:t>
            </a:r>
            <a:r>
              <a:rPr lang="en-US" sz="2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và</a:t>
            </a:r>
            <a:r>
              <a:rPr lang="en-US" sz="2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phân</a:t>
            </a:r>
            <a:r>
              <a:rPr lang="en-US" sz="2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bố</a:t>
            </a:r>
            <a:r>
              <a:rPr lang="en-US" sz="2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thời</a:t>
            </a:r>
            <a:r>
              <a:rPr lang="en-US" sz="2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gian</a:t>
            </a:r>
            <a:r>
              <a:rPr lang="en-US" sz="2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cho</a:t>
            </a:r>
            <a:r>
              <a:rPr lang="en-US" sz="2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hợp</a:t>
            </a:r>
            <a:r>
              <a:rPr lang="en-US" sz="2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lý</a:t>
            </a:r>
            <a:r>
              <a:rPr lang="en-US" sz="2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90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96" t="7785" r="-396" b="4810"/>
          <a:stretch/>
        </p:blipFill>
        <p:spPr>
          <a:xfrm>
            <a:off x="1934527" y="1708541"/>
            <a:ext cx="8322946" cy="39789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99954" y="353132"/>
            <a:ext cx="6392092" cy="1140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Hình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ảnh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sản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phẩm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90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0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211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28</cp:revision>
  <dcterms:created xsi:type="dcterms:W3CDTF">2021-07-26T08:07:49Z</dcterms:created>
  <dcterms:modified xsi:type="dcterms:W3CDTF">2021-07-26T12:15:17Z</dcterms:modified>
</cp:coreProperties>
</file>