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8" r:id="rId3"/>
    <p:sldId id="261" r:id="rId4"/>
    <p:sldId id="286" r:id="rId5"/>
    <p:sldId id="284" r:id="rId6"/>
    <p:sldId id="259" r:id="rId7"/>
    <p:sldId id="285" r:id="rId8"/>
    <p:sldId id="260" r:id="rId9"/>
    <p:sldId id="283"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8" d="100"/>
          <a:sy n="68" d="100"/>
        </p:scale>
        <p:origin x="-79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AAD347D-5ACD-4C99-B74B-A9C85AD731AF}" type="datetimeFigureOut">
              <a:rPr lang="en-US" smtClean="0"/>
              <a:pPr/>
              <a:t>4/20/2016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96027F-7875-4030-9381-8BD8C4F21935}"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96027F-7875-4030-9381-8BD8C4F21935}" type="datetimeFigureOut">
              <a:rPr lang="en-US" smtClean="0"/>
              <a:pPr/>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8" name="Slide Number Placeholder 7"/>
          <p:cNvSpPr>
            <a:spLocks noGrp="1"/>
          </p:cNvSpPr>
          <p:nvPr>
            <p:ph type="sldNum" sz="quarter" idx="11"/>
          </p:nvPr>
        </p:nvSpPr>
        <p:spPr/>
        <p:txBody>
          <a:bodyPr/>
          <a:lstStyle/>
          <a:p>
            <a:fld id="{D57F1E4F-1CFF-5643-939E-02111984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09A250-FF31-4206-8172-F9D3106AACB1}"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D57F1E4F-1CFF-5643-939E-02111984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4509A250-FF31-4206-8172-F9D3106AACB1}" type="datetimeFigureOut">
              <a:rPr lang="en-US" smtClean="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AAD347D-5ACD-4C99-B74B-A9C85AD731AF}" type="datetimeFigureOut">
              <a:rPr lang="en-US" smtClean="0"/>
              <a:pPr/>
              <a:t>4/20/2016</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57F1E4F-1CFF-5643-939E-02111984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2"/>
          <a:srcRect/>
          <a:stretch>
            <a:fillRect/>
          </a:stretch>
        </p:blipFill>
        <p:spPr bwMode="auto">
          <a:xfrm>
            <a:off x="1645914" y="0"/>
            <a:ext cx="9129932" cy="6858000"/>
          </a:xfrm>
          <a:prstGeom prst="rect">
            <a:avLst/>
          </a:prstGeom>
          <a:noFill/>
        </p:spPr>
      </p:pic>
      <p:sp>
        <p:nvSpPr>
          <p:cNvPr id="2" name="Title 1"/>
          <p:cNvSpPr>
            <a:spLocks noGrp="1"/>
          </p:cNvSpPr>
          <p:nvPr>
            <p:ph type="ctrTitle"/>
          </p:nvPr>
        </p:nvSpPr>
        <p:spPr>
          <a:xfrm>
            <a:off x="3123028" y="731520"/>
            <a:ext cx="6198501" cy="858129"/>
          </a:xfrm>
        </p:spPr>
        <p:txBody>
          <a:bodyPr>
            <a:normAutofit/>
          </a:bodyPr>
          <a:lstStyle/>
          <a:p>
            <a:r>
              <a:rPr lang="en-US" dirty="0" smtClean="0"/>
              <a:t>React Presentation</a:t>
            </a:r>
            <a:endParaRPr lang="en-US" dirty="0"/>
          </a:p>
        </p:txBody>
      </p:sp>
      <p:sp>
        <p:nvSpPr>
          <p:cNvPr id="14340"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1828799" y="6309421"/>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4"/>
          <a:srcRect/>
          <a:stretch>
            <a:fillRect/>
          </a:stretch>
        </p:blipFill>
        <p:spPr bwMode="auto">
          <a:xfrm>
            <a:off x="3291838" y="6300567"/>
            <a:ext cx="703384" cy="487093"/>
          </a:xfrm>
          <a:prstGeom prst="rect">
            <a:avLst/>
          </a:prstGeom>
          <a:noFill/>
        </p:spPr>
      </p:pic>
      <p:sp>
        <p:nvSpPr>
          <p:cNvPr id="14346" name="AutoShape 10" descr="Image result for gul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8" name="AutoShape 12" descr="Image result for gul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50" name="Picture 14" descr="http://2j65zz11t2fu19vor62kk8oi.wpengine.netdna-cdn.com/wp-content/uploads/2014/09/gulp-grunt.png"/>
          <p:cNvPicPr>
            <a:picLocks noChangeAspect="1" noChangeArrowheads="1"/>
          </p:cNvPicPr>
          <p:nvPr/>
        </p:nvPicPr>
        <p:blipFill>
          <a:blip r:embed="rId5"/>
          <a:srcRect/>
          <a:stretch>
            <a:fillRect/>
          </a:stretch>
        </p:blipFill>
        <p:spPr bwMode="auto">
          <a:xfrm>
            <a:off x="4093693" y="6299794"/>
            <a:ext cx="759660" cy="470989"/>
          </a:xfrm>
          <a:prstGeom prst="rect">
            <a:avLst/>
          </a:prstGeom>
          <a:noFill/>
        </p:spPr>
      </p:pic>
      <p:pic>
        <p:nvPicPr>
          <p:cNvPr id="14352" name="Picture 16" descr="https://radio.djazz.se/img/badges/webpack.png"/>
          <p:cNvPicPr>
            <a:picLocks noChangeAspect="1" noChangeArrowheads="1"/>
          </p:cNvPicPr>
          <p:nvPr/>
        </p:nvPicPr>
        <p:blipFill>
          <a:blip r:embed="rId6"/>
          <a:srcRect/>
          <a:stretch>
            <a:fillRect/>
          </a:stretch>
        </p:blipFill>
        <p:spPr bwMode="auto">
          <a:xfrm>
            <a:off x="5458265" y="6285912"/>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7"/>
          <a:srcRect/>
          <a:stretch>
            <a:fillRect/>
          </a:stretch>
        </p:blipFill>
        <p:spPr bwMode="auto">
          <a:xfrm>
            <a:off x="4856131" y="6210714"/>
            <a:ext cx="578492" cy="647286"/>
          </a:xfrm>
          <a:prstGeom prst="rect">
            <a:avLst/>
          </a:prstGeom>
          <a:noFill/>
        </p:spPr>
      </p:pic>
    </p:spTree>
    <p:extLst>
      <p:ext uri="{BB962C8B-B14F-4D97-AF65-F5344CB8AC3E}">
        <p14:creationId xmlns="" xmlns:p14="http://schemas.microsoft.com/office/powerpoint/2010/main"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75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 xmlns:p14="http://schemas.microsoft.com/office/powerpoint/2010/main" val="89128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 xmlns:p14="http://schemas.microsoft.com/office/powerpoint/2010/main" val="1734197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 xmlns:p14="http://schemas.microsoft.com/office/powerpoint/2010/main" val="4147174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 xmlns:p14="http://schemas.microsoft.com/office/powerpoint/2010/main" val="606475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fontScale="925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Tree>
    <p:extLst>
      <p:ext uri="{BB962C8B-B14F-4D97-AF65-F5344CB8AC3E}">
        <p14:creationId xmlns="" xmlns:p14="http://schemas.microsoft.com/office/powerpoint/2010/main" val="3374472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 xmlns:p14="http://schemas.microsoft.com/office/powerpoint/2010/main" val="3077842004"/>
              </p:ext>
            </p:extLst>
          </p:nvPr>
        </p:nvGraphicFramePr>
        <p:xfrm>
          <a:off x="1131699" y="4530097"/>
          <a:ext cx="8153400" cy="194310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 xmlns:p14="http://schemas.microsoft.com/office/powerpoint/2010/main" val="500750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 xmlns:p14="http://schemas.microsoft.com/office/powerpoint/2010/main" val="926397043"/>
              </p:ext>
            </p:extLst>
          </p:nvPr>
        </p:nvGraphicFramePr>
        <p:xfrm>
          <a:off x="1063460" y="4433880"/>
          <a:ext cx="8153400" cy="221742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componentWillUnmount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 xmlns:p14="http://schemas.microsoft.com/office/powerpoint/2010/main" val="1520539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364478234"/>
              </p:ext>
            </p:extLst>
          </p:nvPr>
        </p:nvGraphicFramePr>
        <p:xfrm>
          <a:off x="1271282" y="4366260"/>
          <a:ext cx="8153400" cy="249174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bg1"/>
                          </a:solidFill>
                          <a:effectLst/>
                        </a:rPr>
                        <a:t>componentWillReceiveProps</a:t>
                      </a:r>
                      <a:r>
                        <a:rPr lang="en-US" dirty="0">
                          <a:solidFill>
                            <a:schemeClr val="bg1"/>
                          </a:solidFill>
                          <a:effectLst/>
                        </a:rPr>
                        <a:t>, </a:t>
                      </a:r>
                      <a:r>
                        <a:rPr lang="en-US" dirty="0" err="1">
                          <a:solidFill>
                            <a:schemeClr val="bg1"/>
                          </a:solidFill>
                          <a:effectLst/>
                        </a:rPr>
                        <a:t>componentDidUpdate</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 xmlns:p14="http://schemas.microsoft.com/office/powerpoint/2010/main" val="2167323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 xmlns:p14="http://schemas.microsoft.com/office/powerpoint/2010/main" val="1280928943"/>
              </p:ext>
            </p:extLst>
          </p:nvPr>
        </p:nvGraphicFramePr>
        <p:xfrm>
          <a:off x="1271282" y="4392937"/>
          <a:ext cx="8153400" cy="221742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componentWillUnmount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componentDidMount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 xmlns:p14="http://schemas.microsoft.com/office/powerpoint/2010/main" val="2691696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 xmlns:p14="http://schemas.microsoft.com/office/powerpoint/2010/main" val="1943841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Router</a:t>
            </a:r>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74210" y="1719617"/>
            <a:ext cx="8871044" cy="3152633"/>
          </a:xfrm>
        </p:spPr>
      </p:pic>
    </p:spTree>
    <p:extLst>
      <p:ext uri="{BB962C8B-B14F-4D97-AF65-F5344CB8AC3E}">
        <p14:creationId xmlns="" xmlns:p14="http://schemas.microsoft.com/office/powerpoint/2010/main" val="2102860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 xmlns:p14="http://schemas.microsoft.com/office/powerpoint/2010/main" val="2106350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45907" y="2963373"/>
            <a:ext cx="6716406" cy="3386222"/>
          </a:xfrm>
          <a:prstGeom prst="rect">
            <a:avLst/>
          </a:prstGeom>
        </p:spPr>
      </p:pic>
    </p:spTree>
    <p:extLst>
      <p:ext uri="{BB962C8B-B14F-4D97-AF65-F5344CB8AC3E}">
        <p14:creationId xmlns="" xmlns:p14="http://schemas.microsoft.com/office/powerpoint/2010/main" val="219119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 xmlns:p14="http://schemas.microsoft.com/office/powerpoint/2010/main" val="1307085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700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 xmlns:p14="http://schemas.microsoft.com/office/powerpoint/2010/main" val="2278799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70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 xmlns:p14="http://schemas.microsoft.com/office/powerpoint/2010/main" val="1689685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1" y="1637732"/>
            <a:ext cx="7012888" cy="4049522"/>
          </a:xfrm>
        </p:spPr>
      </p:pic>
    </p:spTree>
    <p:extLst>
      <p:ext uri="{BB962C8B-B14F-4D97-AF65-F5344CB8AC3E}">
        <p14:creationId xmlns="" xmlns:p14="http://schemas.microsoft.com/office/powerpoint/2010/main" val="3068434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2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 xmlns:p14="http://schemas.microsoft.com/office/powerpoint/2010/main" val="4117151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70821" y="2549431"/>
            <a:ext cx="3880606" cy="3974199"/>
          </a:xfrm>
          <a:prstGeom prst="rect">
            <a:avLst/>
          </a:prstGeom>
        </p:spPr>
      </p:pic>
    </p:spTree>
    <p:extLst>
      <p:ext uri="{BB962C8B-B14F-4D97-AF65-F5344CB8AC3E}">
        <p14:creationId xmlns="" xmlns:p14="http://schemas.microsoft.com/office/powerpoint/2010/main" val="3884918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 xmlns:p14="http://schemas.microsoft.com/office/powerpoint/2010/main" val="69433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575773" y="2066986"/>
            <a:ext cx="9403742" cy="4195481"/>
          </a:xfrm>
        </p:spPr>
        <p:txBody>
          <a:bodyPr>
            <a:normAutofit/>
          </a:bodyPr>
          <a:lstStyle/>
          <a:p>
            <a:pPr marL="457200" indent="-457200">
              <a:buFont typeface="+mj-lt"/>
              <a:buAutoNum type="arabicPeriod"/>
            </a:pPr>
            <a:r>
              <a:rPr lang="en-US" sz="2400" cap="all" dirty="0" smtClean="0"/>
              <a:t>React Is A </a:t>
            </a:r>
            <a:r>
              <a:rPr lang="en-US" sz="2400" cap="all" dirty="0" smtClean="0"/>
              <a:t>JAVASCRIPT LIBRARY FOR BUILDING USER INTERFACES</a:t>
            </a:r>
            <a:endParaRPr lang="en-US" sz="2400" dirty="0" smtClean="0">
              <a:latin typeface="Century Gothic (Headings)"/>
            </a:endParaRPr>
          </a:p>
        </p:txBody>
      </p:sp>
    </p:spTree>
    <p:extLst>
      <p:ext uri="{BB962C8B-B14F-4D97-AF65-F5344CB8AC3E}">
        <p14:creationId xmlns="" xmlns:p14="http://schemas.microsoft.com/office/powerpoint/2010/main"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 xmlns:p14="http://schemas.microsoft.com/office/powerpoint/2010/main" val="3089012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React different?</a:t>
            </a:r>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 xmlns:p14="http://schemas.microsoft.com/office/powerpoint/2010/main" val="40849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 xmlns:p14="http://schemas.microsoft.com/office/powerpoint/2010/main" val="1090622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a:p>
            <a:pPr marL="457200" indent="-457200">
              <a:buFont typeface="+mj-lt"/>
              <a:buAutoNum type="arabicPeriod"/>
            </a:pPr>
            <a:r>
              <a:rPr lang="en-US" sz="2400" b="1" dirty="0" smtClean="0"/>
              <a:t>State</a:t>
            </a:r>
            <a:r>
              <a:rPr lang="en-US" sz="2400" dirty="0"/>
              <a:t> </a:t>
            </a:r>
            <a:endParaRPr lang="en-US" sz="2400" dirty="0" smtClean="0"/>
          </a:p>
          <a:p>
            <a:pPr marL="857250" lvl="1" indent="-457200"/>
            <a:r>
              <a:rPr lang="en-US" sz="2200" dirty="0" err="1"/>
              <a:t>setState</a:t>
            </a:r>
            <a:r>
              <a:rPr lang="en-US" sz="2200" dirty="0"/>
              <a:t> </a:t>
            </a:r>
            <a:endParaRPr lang="en-US" sz="2200" dirty="0" smtClean="0"/>
          </a:p>
          <a:p>
            <a:pPr marL="857250" lvl="1" indent="-457200"/>
            <a:r>
              <a:rPr lang="en-US" sz="2200" dirty="0" err="1"/>
              <a:t>getInitialState</a:t>
            </a:r>
            <a:r>
              <a:rPr lang="en-US" sz="2200" dirty="0"/>
              <a:t>  </a:t>
            </a:r>
            <a:endParaRPr lang="en-US" sz="2200" dirty="0" smtClean="0"/>
          </a:p>
        </p:txBody>
      </p:sp>
    </p:spTree>
    <p:extLst>
      <p:ext uri="{BB962C8B-B14F-4D97-AF65-F5344CB8AC3E}">
        <p14:creationId xmlns="" xmlns:p14="http://schemas.microsoft.com/office/powerpoint/2010/main" val="173393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class="</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 xmlns:p14="http://schemas.microsoft.com/office/powerpoint/2010/main" val="2423510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228300"/>
            <a:ext cx="9403743" cy="5339926"/>
          </a:xfrm>
        </p:spPr>
        <p:txBody>
          <a:bodyPr>
            <a:normAutofit fontScale="325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 xmlns:p14="http://schemas.microsoft.com/office/powerpoint/2010/main" val="256777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625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a:solidFill>
                  <a:srgbClr val="00B0F0"/>
                </a:solidFill>
              </a:rPr>
              <a:t>React.render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 xmlns:p14="http://schemas.microsoft.com/office/powerpoint/2010/main" val="332662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433</TotalTime>
  <Words>899</Words>
  <Application>Microsoft Office PowerPoint</Application>
  <PresentationFormat>Custom</PresentationFormat>
  <Paragraphs>261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Technic</vt:lpstr>
      <vt:lpstr>React Presentation</vt:lpstr>
      <vt:lpstr>AGENDA</vt:lpstr>
      <vt:lpstr>What is React?</vt:lpstr>
      <vt:lpstr>What makes React different?</vt:lpstr>
      <vt:lpstr>REACT JS</vt:lpstr>
      <vt:lpstr>REACT JS</vt:lpstr>
      <vt:lpstr>REACT JS</vt:lpstr>
      <vt:lpstr>REACT JS</vt:lpstr>
      <vt:lpstr>REACT JS</vt:lpstr>
      <vt:lpstr>Component Lifecycle</vt:lpstr>
      <vt:lpstr>Component Lifecycle - Mounting</vt:lpstr>
      <vt:lpstr>Component Lifecycle - Updating </vt:lpstr>
      <vt:lpstr>Component Lifecycle - Unmounting   </vt:lpstr>
      <vt:lpstr>React Router</vt:lpstr>
      <vt:lpstr>React Router - Lifecycle</vt:lpstr>
      <vt:lpstr>React Router - Lifecycle</vt:lpstr>
      <vt:lpstr>React Router - Lifecycle</vt:lpstr>
      <vt:lpstr>React Router - Lifecycle</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vincent</cp:lastModifiedBy>
  <cp:revision>108</cp:revision>
  <dcterms:created xsi:type="dcterms:W3CDTF">2015-12-28T04:15:15Z</dcterms:created>
  <dcterms:modified xsi:type="dcterms:W3CDTF">2016-04-20T11:07:24Z</dcterms:modified>
</cp:coreProperties>
</file>