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Chiv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hiv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Chivo-italic.fntdata"/><Relationship Id="rId16" Type="http://schemas.openxmlformats.org/officeDocument/2006/relationships/font" Target="fonts/Chiv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hiv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12cf61bac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12cf61ba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sz="3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hyperlink" Target="http://drive.google.com/file/d/17Jqmwl334J4Gz1qfpL9XwE065CCybteu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  <a:effectLst>
            <a:outerShdw blurRad="200025" rotWithShape="0" algn="bl" dir="5400000" dist="9525">
              <a:srgbClr val="00001A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BarkBasics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By: Catherine Thaureaux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CSIT 355</a:t>
            </a:r>
            <a:r>
              <a:rPr lang="en" sz="2000"/>
              <a:t> Human-Computer Interaction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875" y="608850"/>
            <a:ext cx="401150" cy="401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125" y="1696000"/>
            <a:ext cx="2895601" cy="344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388050" y="648250"/>
            <a:ext cx="5032200" cy="47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Proposal &amp; Target Users</a:t>
            </a:r>
            <a:endParaRPr sz="3400"/>
          </a:p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606375" y="2071400"/>
            <a:ext cx="51078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1900"/>
              <a:buChar char="▰"/>
            </a:pPr>
            <a:r>
              <a:rPr lang="en" sz="1900" u="sng"/>
              <a:t>Purpose</a:t>
            </a:r>
            <a:r>
              <a:rPr lang="en" sz="1900"/>
              <a:t>: iOS Mobile application that helps new and veteran dog owners keep track of their dog’s schedule with reminders and event logs, as well as track their dog’s training progress.</a:t>
            </a:r>
            <a:endParaRPr b="1"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A6D683"/>
              </a:buClr>
              <a:buSzPts val="1900"/>
              <a:buChar char="▰"/>
            </a:pPr>
            <a:r>
              <a:rPr lang="en" sz="1900"/>
              <a:t> </a:t>
            </a:r>
            <a:r>
              <a:rPr lang="en" sz="1900" u="sng"/>
              <a:t>Target Users</a:t>
            </a:r>
            <a:r>
              <a:rPr lang="en" sz="1900"/>
              <a:t>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▰"/>
            </a:pPr>
            <a:r>
              <a:rPr lang="en" sz="1900"/>
              <a:t> Dog owners of all ages</a:t>
            </a:r>
            <a:endParaRPr sz="1900"/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25850" y="2281200"/>
            <a:ext cx="2683871" cy="25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3542675" y="1909300"/>
            <a:ext cx="51126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Interviewed 3 different kinds of dog owners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All agreed that they need a centralized app to keep track of daily tasks for their pet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50" y="2305225"/>
            <a:ext cx="2683871" cy="25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/>
          <p:nvPr>
            <p:ph idx="4294967295" type="ctrTitle"/>
          </p:nvPr>
        </p:nvSpPr>
        <p:spPr>
          <a:xfrm>
            <a:off x="403150" y="393325"/>
            <a:ext cx="3219000" cy="1159800"/>
          </a:xfrm>
          <a:prstGeom prst="rect">
            <a:avLst/>
          </a:prstGeom>
          <a:effectLst>
            <a:outerShdw blurRad="42863" rotWithShape="0" algn="bl" dir="5400000" dist="57150">
              <a:srgbClr val="00001A">
                <a:alpha val="3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Interviews</a:t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16"/>
          <p:cNvSpPr txBox="1"/>
          <p:nvPr>
            <p:ph idx="4294967295" type="ctrTitle"/>
          </p:nvPr>
        </p:nvSpPr>
        <p:spPr>
          <a:xfrm>
            <a:off x="259225" y="223800"/>
            <a:ext cx="5145000" cy="1159800"/>
          </a:xfrm>
          <a:prstGeom prst="rect">
            <a:avLst/>
          </a:prstGeom>
          <a:effectLst>
            <a:outerShdw blurRad="42863" rotWithShape="0" algn="bl" dir="5400000" dist="57150">
              <a:srgbClr val="00001A">
                <a:alpha val="3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Low Fidelity Prototypes </a:t>
            </a:r>
            <a:endParaRPr sz="3500"/>
          </a:p>
        </p:txBody>
      </p:sp>
      <p:pic>
        <p:nvPicPr>
          <p:cNvPr id="165" name="Google Shape;165;p16"/>
          <p:cNvPicPr preferRelativeResize="0"/>
          <p:nvPr/>
        </p:nvPicPr>
        <p:blipFill rotWithShape="1">
          <a:blip r:embed="rId3">
            <a:alphaModFix/>
          </a:blip>
          <a:srcRect b="0" l="3381" r="0" t="1351"/>
          <a:stretch/>
        </p:blipFill>
        <p:spPr>
          <a:xfrm>
            <a:off x="7038625" y="1605150"/>
            <a:ext cx="1977925" cy="308247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888" y="1605150"/>
            <a:ext cx="1977925" cy="3082477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5">
            <a:alphaModFix/>
          </a:blip>
          <a:srcRect b="1653" l="2476" r="3343" t="1634"/>
          <a:stretch/>
        </p:blipFill>
        <p:spPr>
          <a:xfrm>
            <a:off x="193400" y="1605150"/>
            <a:ext cx="1977925" cy="3082476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3360000" dist="19050">
              <a:srgbClr val="000000">
                <a:alpha val="44000"/>
              </a:srgbClr>
            </a:outerShdw>
          </a:effectLst>
        </p:spPr>
      </p:pic>
      <p:pic>
        <p:nvPicPr>
          <p:cNvPr id="168" name="Google Shape;16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5150" y="1602499"/>
            <a:ext cx="1977925" cy="3087778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4740000" dist="19050">
              <a:srgbClr val="000000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17"/>
          <p:cNvSpPr txBox="1"/>
          <p:nvPr>
            <p:ph idx="4294967295" type="ctrTitle"/>
          </p:nvPr>
        </p:nvSpPr>
        <p:spPr>
          <a:xfrm>
            <a:off x="259225" y="223800"/>
            <a:ext cx="5145000" cy="1159800"/>
          </a:xfrm>
          <a:prstGeom prst="rect">
            <a:avLst/>
          </a:prstGeom>
          <a:effectLst>
            <a:outerShdw blurRad="42863" rotWithShape="0" algn="bl" dir="5400000" dist="57150">
              <a:srgbClr val="00001A">
                <a:alpha val="3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Low Fidelity Prototypes</a:t>
            </a:r>
            <a:endParaRPr sz="3500"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075" y="1716150"/>
            <a:ext cx="2110512" cy="3232376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3360000" dist="19050">
              <a:srgbClr val="000000">
                <a:alpha val="44000"/>
              </a:srgbClr>
            </a:outerShdw>
          </a:effectLst>
        </p:spPr>
      </p:pic>
      <p:pic>
        <p:nvPicPr>
          <p:cNvPr id="176" name="Google Shape;176;p17"/>
          <p:cNvPicPr preferRelativeResize="0"/>
          <p:nvPr/>
        </p:nvPicPr>
        <p:blipFill rotWithShape="1">
          <a:blip r:embed="rId4">
            <a:alphaModFix/>
          </a:blip>
          <a:srcRect b="0" l="2192" r="2058" t="3166"/>
          <a:stretch/>
        </p:blipFill>
        <p:spPr>
          <a:xfrm>
            <a:off x="3603563" y="1716150"/>
            <a:ext cx="2007144" cy="323237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4740000" dist="19050">
              <a:srgbClr val="000000">
                <a:alpha val="46000"/>
              </a:srgbClr>
            </a:outerShdw>
          </a:effectLst>
        </p:spPr>
      </p:pic>
      <p:pic>
        <p:nvPicPr>
          <p:cNvPr id="177" name="Google Shape;177;p17"/>
          <p:cNvPicPr preferRelativeResize="0"/>
          <p:nvPr/>
        </p:nvPicPr>
        <p:blipFill rotWithShape="1">
          <a:blip r:embed="rId5">
            <a:alphaModFix/>
          </a:blip>
          <a:srcRect b="1344" l="1663" r="2734" t="2631"/>
          <a:stretch/>
        </p:blipFill>
        <p:spPr>
          <a:xfrm>
            <a:off x="6166700" y="1716162"/>
            <a:ext cx="2040225" cy="3232362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4740000" dist="19050">
              <a:srgbClr val="000000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>
            <a:off x="7570680" y="2247629"/>
            <a:ext cx="283836" cy="271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rot="2466685">
            <a:off x="6136548" y="961352"/>
            <a:ext cx="394362" cy="3765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 rot="-1609489">
            <a:off x="6713312" y="1198287"/>
            <a:ext cx="283826" cy="2710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rot="2926195">
            <a:off x="8434174" y="1412981"/>
            <a:ext cx="212540" cy="2029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 rot="-1609101">
            <a:off x="7513412" y="329101"/>
            <a:ext cx="191497" cy="18284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18"/>
          <p:cNvSpPr txBox="1"/>
          <p:nvPr>
            <p:ph idx="4294967295" type="ctrTitle"/>
          </p:nvPr>
        </p:nvSpPr>
        <p:spPr>
          <a:xfrm>
            <a:off x="334875" y="295725"/>
            <a:ext cx="4774200" cy="1159800"/>
          </a:xfrm>
          <a:prstGeom prst="rect">
            <a:avLst/>
          </a:prstGeom>
          <a:effectLst>
            <a:outerShdw blurRad="42863" rotWithShape="0" algn="bl" dir="5400000" dist="57150">
              <a:srgbClr val="00001A">
                <a:alpha val="3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Digital</a:t>
            </a:r>
            <a:r>
              <a:rPr lang="en" sz="4000"/>
              <a:t> Prototype Demo</a:t>
            </a:r>
            <a:endParaRPr sz="4000"/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884">
            <a:off x="7117546" y="727098"/>
            <a:ext cx="578308" cy="5783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28854">
            <a:off x="7258231" y="1398472"/>
            <a:ext cx="584463" cy="5844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171128">
            <a:off x="7928646" y="803297"/>
            <a:ext cx="578309" cy="5783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2" name="Google Shape;1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32042">
            <a:off x="7928645" y="131372"/>
            <a:ext cx="578308" cy="5783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3" name="Google Shape;193;p18"/>
          <p:cNvSpPr/>
          <p:nvPr/>
        </p:nvSpPr>
        <p:spPr>
          <a:xfrm rot="2466685">
            <a:off x="8674448" y="540577"/>
            <a:ext cx="394362" cy="3765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18" title="Powerpoint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575" y="915025"/>
            <a:ext cx="3436112" cy="40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Social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 social media/community element to allow “dogs” to add friends and view a fyp feed. Friends can view </a:t>
            </a:r>
            <a:r>
              <a:rPr lang="en"/>
              <a:t>each other's</a:t>
            </a:r>
            <a:r>
              <a:rPr lang="en"/>
              <a:t> profiles.</a:t>
            </a:r>
            <a:endParaRPr/>
          </a:p>
        </p:txBody>
      </p:sp>
      <p:sp>
        <p:nvSpPr>
          <p:cNvPr id="200" name="Google Shape;200;p19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UI/UX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more color into the design of the app such as adding a colored title bar to all pages. Add video demonstrations to the training tracker pages. </a:t>
            </a:r>
            <a:endParaRPr/>
          </a:p>
        </p:txBody>
      </p:sp>
      <p:sp>
        <p:nvSpPr>
          <p:cNvPr id="201" name="Google Shape;201;p19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Supply List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Finish the inventory/supplies list functionality of the application so dog owner’s can keep track of their pet’s supplies.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19"/>
          <p:cNvSpPr txBox="1"/>
          <p:nvPr>
            <p:ph idx="4294967295" type="ctrTitle"/>
          </p:nvPr>
        </p:nvSpPr>
        <p:spPr>
          <a:xfrm>
            <a:off x="259225" y="223800"/>
            <a:ext cx="4774200" cy="1159800"/>
          </a:xfrm>
          <a:prstGeom prst="rect">
            <a:avLst/>
          </a:prstGeom>
          <a:effectLst>
            <a:outerShdw blurRad="42863" rotWithShape="0" algn="bl" dir="5400000" dist="57150">
              <a:srgbClr val="00001A">
                <a:alpha val="3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0"/>
          <p:cNvSpPr txBox="1"/>
          <p:nvPr>
            <p:ph idx="4294967295" type="ctrTitle"/>
          </p:nvPr>
        </p:nvSpPr>
        <p:spPr>
          <a:xfrm>
            <a:off x="2013000" y="732525"/>
            <a:ext cx="5118000" cy="1662300"/>
          </a:xfrm>
          <a:prstGeom prst="rect">
            <a:avLst/>
          </a:prstGeom>
          <a:effectLst>
            <a:outerShdw blurRad="42863" rotWithShape="0" algn="bl" dir="5400000" dist="57150">
              <a:srgbClr val="00001A">
                <a:alpha val="30000"/>
              </a:srgbClr>
            </a:outerShdw>
          </a:effectLst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for watching!</a:t>
            </a:r>
            <a:endParaRPr sz="6000"/>
          </a:p>
        </p:txBody>
      </p:sp>
      <p:pic>
        <p:nvPicPr>
          <p:cNvPr id="210" name="Google Shape;2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075" y="2437000"/>
            <a:ext cx="2021343" cy="257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71201" y="2480725"/>
            <a:ext cx="3796301" cy="24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399852">
            <a:off x="1425514" y="1070388"/>
            <a:ext cx="359541" cy="3595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3" name="Google Shape;2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934234">
            <a:off x="1806158" y="677434"/>
            <a:ext cx="335111" cy="3350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4" name="Google Shape;2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44693">
            <a:off x="2203135" y="1077323"/>
            <a:ext cx="345678" cy="3456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5" name="Google Shape;2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713736">
            <a:off x="1200345" y="602272"/>
            <a:ext cx="335111" cy="3350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6" name="Google Shape;2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417892">
            <a:off x="584920" y="987397"/>
            <a:ext cx="335111" cy="3350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7" name="Google Shape;2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495296">
            <a:off x="661720" y="362509"/>
            <a:ext cx="335111" cy="3350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8" name="Google Shape;2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295434">
            <a:off x="213558" y="69022"/>
            <a:ext cx="335111" cy="33508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9" name="Google Shape;2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631338">
            <a:off x="70471" y="602272"/>
            <a:ext cx="335111" cy="335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