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0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1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8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2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7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B7F7-B2B3-44E5-A18D-EFB48E439B9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6151-BBD4-42EA-8D5D-ACF11ED0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Neural Net with 1 Hidden Layer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15900" r="55110" b="14673"/>
          <a:stretch/>
        </p:blipFill>
        <p:spPr>
          <a:xfrm>
            <a:off x="3177250" y="2106593"/>
            <a:ext cx="4554638" cy="4680158"/>
          </a:xfrm>
        </p:spPr>
      </p:pic>
    </p:spTree>
    <p:extLst>
      <p:ext uri="{BB962C8B-B14F-4D97-AF65-F5344CB8AC3E}">
        <p14:creationId xmlns:p14="http://schemas.microsoft.com/office/powerpoint/2010/main" val="192344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Hidden Layer Error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2" t="15795" r="2019" b="3998"/>
          <a:stretch/>
        </p:blipFill>
        <p:spPr>
          <a:xfrm>
            <a:off x="2083442" y="2095017"/>
            <a:ext cx="7170517" cy="4240324"/>
          </a:xfrm>
        </p:spPr>
      </p:pic>
    </p:spTree>
    <p:extLst>
      <p:ext uri="{BB962C8B-B14F-4D97-AF65-F5344CB8AC3E}">
        <p14:creationId xmlns:p14="http://schemas.microsoft.com/office/powerpoint/2010/main" val="214178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" t="18801" r="1841" b="4138"/>
          <a:stretch/>
        </p:blipFill>
        <p:spPr>
          <a:xfrm>
            <a:off x="1128531" y="1823011"/>
            <a:ext cx="9213449" cy="43578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Hidden Layer Test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8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Neural Net with 3 Hidden Layers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" t="15767" r="54960" b="3368"/>
          <a:stretch/>
        </p:blipFill>
        <p:spPr>
          <a:xfrm>
            <a:off x="3200401" y="1585732"/>
            <a:ext cx="4498018" cy="5183252"/>
          </a:xfrm>
        </p:spPr>
      </p:pic>
    </p:spTree>
    <p:extLst>
      <p:ext uri="{BB962C8B-B14F-4D97-AF65-F5344CB8AC3E}">
        <p14:creationId xmlns:p14="http://schemas.microsoft.com/office/powerpoint/2010/main" val="90840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Hidden Layer Error 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0" t="15629" r="1841" b="4143"/>
          <a:stretch/>
        </p:blipFill>
        <p:spPr>
          <a:xfrm>
            <a:off x="2264779" y="1794076"/>
            <a:ext cx="7662441" cy="45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1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Hidden Layer Test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8539" r="2205" b="4605"/>
          <a:stretch/>
        </p:blipFill>
        <p:spPr>
          <a:xfrm>
            <a:off x="1529787" y="1690688"/>
            <a:ext cx="9132426" cy="43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9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Trained Neural Net with 1 Hidden Layer</vt:lpstr>
      <vt:lpstr>Single Hidden Layer Error Graph</vt:lpstr>
      <vt:lpstr>1 Hidden Layer Test Results</vt:lpstr>
      <vt:lpstr>Trained Neural Net with 3 Hidden Layers</vt:lpstr>
      <vt:lpstr>3 Hidden Layer Error Graph</vt:lpstr>
      <vt:lpstr>3 Hidden Layer Test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Trained Neural Net with 1 Hidden Layer</dc:title>
  <dc:creator>Microsoft account</dc:creator>
  <cp:lastModifiedBy>Microsoft account</cp:lastModifiedBy>
  <cp:revision>3</cp:revision>
  <dcterms:created xsi:type="dcterms:W3CDTF">2016-04-25T23:49:37Z</dcterms:created>
  <dcterms:modified xsi:type="dcterms:W3CDTF">2016-04-26T03:04:40Z</dcterms:modified>
</cp:coreProperties>
</file>