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B139-31AE-7B7A-C28D-01C93BE1A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5C56-E56D-E6D0-C04C-2CBF02C0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50A0-F321-A4AD-E21D-CA1BE074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9521-8B7F-E444-317C-5623CA04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6534-84C2-3A7F-DFC0-3A3E0CE1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B5A-D49A-1F61-D94A-3C9956CF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DF6B-2C15-8A0D-6237-51009FC4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D5CD-55F6-7851-47EC-29CF3F9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57B4-A008-26EB-AB6F-E125A97C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8611-C797-8151-2ACB-2592D70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90293-5FC8-980C-2541-691E3DB05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CE310-1C53-D685-6EFA-B236C10ED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20693-C735-01BA-D1F8-81E60428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7ADD-6BCC-EA58-88FC-DD43BC6B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9189-E0F2-C1FB-ADD9-9AD7D123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0AAF-28A9-5931-0199-F907D6DD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9364-996C-3B3D-6366-B2AB9962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0244-8FE6-82CA-B1A8-5D67DEF4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C9F8-B9F5-989C-76A3-4ED1DB52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8273-EB04-1271-AF67-3D38BF4B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27DC-7566-8EC7-DF66-BECEB332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40EF-7900-3CC1-286D-6232019A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D65C-BF6A-3B9E-4844-2115091F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2358-7D0B-B644-8E04-BAEE0E68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C62C-7B92-478D-5519-C4E8B465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D891-A209-A39B-5356-92FC985C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F08F-0FF1-9582-59D6-CF3FAB789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C4642-A88B-44C1-40D4-EDCB5179B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4C45-43AB-4BB4-D9C6-2DFDB837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F6891-34DE-F8A5-077B-3480FC87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8A7F-EE8A-5A3A-59AE-6CCC2590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7053-C3AD-7CAE-E021-C0FE2982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F5AA-A281-8FD8-DE7F-91DE8928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3C79D-2146-2FD8-BC8C-92D18448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D85B2-348A-A171-88BC-0B41DF6F2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CEA62-4995-BFA2-620E-6868A1C20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E9A88-74C0-9E02-F1DB-5CE42ADC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C2ED-92FD-2F8C-10CF-2846279C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7821-B7A5-66F0-1BB5-71249F16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EA3C-77BC-C72B-2C37-A59B685B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B056-5DC0-9080-577D-4D591C65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0D6E9-CDA4-4643-4FD6-5E3D1C15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917A-7D31-1A18-2562-400D08EF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BACCB-5812-ABDB-13DA-95CDB423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7293B-F6E2-EF87-52E3-672FF54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C44F-B850-FD51-E6B6-C62D0F73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AD46-C310-2082-623A-881928B8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8056-6816-4898-C9CD-68170C30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17E67-F03B-D093-DA1C-803CB0943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02FE-4ADB-48BC-90DA-EEF56BF9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5ED9-A532-4127-BC01-1D08AB6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593C-C6A9-D0EB-8FE9-D0E1E22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3097-83A6-3E3C-7FC9-7BDE78D8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27878-70B1-D891-974B-F71A6185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A471B-B6F6-D057-F7F1-9342F89E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C4D0-ECD0-9524-868D-66A2D592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BFA4-8FA5-E977-A680-E8CCAF0F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48137-0F17-9502-5589-B2F11FE5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F3CC5-586D-364B-02DA-D756FEB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305B-0289-7345-1B80-FD6333DF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D9CF-18D4-E541-19E2-140CF023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13B6-7008-4C76-ABD2-C0B9947230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0146-8558-A0EB-20EF-F4D05C5B5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EAF-60DD-6D59-3862-E656C466B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651B-E17B-48EE-8871-0199C16C3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1E0C2-8FA1-0772-8240-535E3A1343F9}"/>
              </a:ext>
            </a:extLst>
          </p:cNvPr>
          <p:cNvSpPr txBox="1"/>
          <p:nvPr/>
        </p:nvSpPr>
        <p:spPr>
          <a:xfrm>
            <a:off x="5699186" y="1182231"/>
            <a:ext cx="5555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Name: Ting </a:t>
            </a:r>
            <a:r>
              <a:rPr lang="en-US" sz="2800" dirty="0" err="1"/>
              <a:t>Hin</a:t>
            </a:r>
            <a:r>
              <a:rPr lang="en-US" sz="2800" dirty="0"/>
              <a:t> CHUNG</a:t>
            </a:r>
          </a:p>
          <a:p>
            <a:r>
              <a:rPr lang="en-US" sz="2800" dirty="0"/>
              <a:t>Student ID: 301287013</a:t>
            </a:r>
          </a:p>
          <a:p>
            <a:r>
              <a:rPr lang="en-US" sz="2800" dirty="0"/>
              <a:t>Course code: 3422</a:t>
            </a:r>
          </a:p>
          <a:p>
            <a:r>
              <a:rPr lang="en-US" sz="2800" dirty="0"/>
              <a:t>Course name: Artificial Intelligence – Software Engineering Technology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A927A-5982-D169-1C51-452CC4292F7D}"/>
              </a:ext>
            </a:extLst>
          </p:cNvPr>
          <p:cNvSpPr txBox="1"/>
          <p:nvPr/>
        </p:nvSpPr>
        <p:spPr>
          <a:xfrm>
            <a:off x="5748069" y="4036138"/>
            <a:ext cx="5457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Assignment 1: Portfolio </a:t>
            </a:r>
          </a:p>
          <a:p>
            <a:r>
              <a:rPr lang="en-US" sz="2800" dirty="0"/>
              <a:t>Detail: A simple portfolio site using NodeJS and Express.</a:t>
            </a:r>
          </a:p>
        </p:txBody>
      </p:sp>
      <p:pic>
        <p:nvPicPr>
          <p:cNvPr id="7" name="Picture 6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43EFFA9D-6F27-A9D8-D645-C300F28A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00" y="1182231"/>
            <a:ext cx="3051285" cy="40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Kirans Hoshino</dc:creator>
  <cp:lastModifiedBy>Kirans Hoshino</cp:lastModifiedBy>
  <cp:revision>4</cp:revision>
  <dcterms:created xsi:type="dcterms:W3CDTF">2022-09-28T17:38:17Z</dcterms:created>
  <dcterms:modified xsi:type="dcterms:W3CDTF">2022-09-28T17:44:50Z</dcterms:modified>
</cp:coreProperties>
</file>