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 2650 - Group Project - Group # - Project Name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143000" y="508397"/>
            <a:ext cx="6858000" cy="118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1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 2650 - Databases</a:t>
            </a:r>
            <a:b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Project – Group 13</a:t>
            </a:r>
            <a:b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Center Application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720201" y="2366617"/>
            <a:ext cx="7543800" cy="1915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13:</a:t>
            </a:r>
            <a:b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Conner Theberge – Query Classes</a:t>
            </a:r>
            <a:b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Jason Moy – User, Media, &amp; Creator Scenes</a:t>
            </a:r>
            <a:b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Tyler Crosby – Login &amp; Admin Scenes</a:t>
            </a:r>
            <a:endParaRPr sz="1100" dirty="0"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4/9/2018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849500" y="4767275"/>
            <a:ext cx="3265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Comp 2650 - Group Project - Group </a:t>
            </a:r>
            <a:r>
              <a:rPr lang="en" sz="900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n" sz="900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- </a:t>
            </a:r>
            <a:r>
              <a:rPr lang="en" sz="900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Center Application</a:t>
            </a:r>
            <a:endParaRPr sz="900" dirty="0">
              <a:solidFill>
                <a:schemeClr val="bg2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 Summary</a:t>
            </a: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n" sz="3600"/>
              <a:t>Multimedia player platform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Allows for media monetization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Users, Creators and Admins</a:t>
            </a:r>
            <a:endParaRPr sz="3600"/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600"/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600"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4/9/2018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028950" y="4767275"/>
            <a:ext cx="3429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Comp 2650 - Group Project - Group 13 - Media Center Application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Categories</a:t>
            </a: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8650" y="11429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User:</a:t>
            </a:r>
            <a:r>
              <a:rPr lang="en" sz="3600"/>
              <a:t> </a:t>
            </a: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 media, Request to be creator</a:t>
            </a:r>
            <a:endParaRPr sz="36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Creator</a:t>
            </a:r>
            <a:r>
              <a:rPr lang="en" sz="3600"/>
              <a:t>: </a:t>
            </a: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Medi</a:t>
            </a:r>
            <a:r>
              <a:rPr lang="en" sz="3600"/>
              <a:t>a, </a:t>
            </a: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 finances</a:t>
            </a:r>
            <a:endParaRPr sz="36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lang="en" sz="3600"/>
              <a:t>: </a:t>
            </a: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Approves User creator requests</a:t>
            </a:r>
            <a:endParaRPr sz="3600"/>
          </a:p>
          <a:p>
            <a:pPr marL="914400" marR="0" lvl="0" indent="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3600"/>
              <a:t> </a:t>
            </a: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/ Removes media at will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3600"/>
              <a:t> Views finances</a:t>
            </a:r>
            <a:endParaRPr sz="3600"/>
          </a:p>
          <a:p>
            <a:pPr marL="520700" marR="0" lvl="1" indent="-6350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4/9/2018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028950" y="4767275"/>
            <a:ext cx="3204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Comp 2650 - Group Project - Group 13 - Media Center Application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Design Process/Considerations</a:t>
            </a: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28650" y="13858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n" sz="3600"/>
              <a:t>JavaFX vs Console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Cuts due to time constraints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Media &amp; account deletion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Media storage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Access privileges</a:t>
            </a:r>
            <a:endParaRPr sz="3600"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4/9/2018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028950" y="4767275"/>
            <a:ext cx="322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Comp 2650 - Group Project - Group 13 - Media Center Application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Design Process/Considerations</a:t>
            </a: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" sz="3600"/>
              <a:t>Media Storage</a:t>
            </a:r>
            <a:endParaRPr sz="3600"/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Many to Many relationships</a:t>
            </a:r>
            <a:endParaRPr sz="3600"/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Username and Password uniqueness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4/9/2018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028950" y="4767275"/>
            <a:ext cx="32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Comp 2650 - Group Project - Group 13 - Media Center Application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Our Data</a:t>
            </a: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en" sz="3600"/>
              <a:t>Database contains file names, File Server contains actual files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Media Files stored locally before play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Account data (username &amp; password)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Many to Many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Monetization information</a:t>
            </a:r>
            <a:endParaRPr sz="3600"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4/9/2018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028950" y="4767275"/>
            <a:ext cx="331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Comp 2650 - Group Project - Group 13 - Media Center Application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Analysis</a:t>
            </a: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n" sz="3600"/>
              <a:t>Integrity constraints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4/9/2018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028950" y="4767275"/>
            <a:ext cx="322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Comp 2650 - Group Project - Group 13 - Media Center Application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and Solutions</a:t>
            </a: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en" sz="3600"/>
              <a:t>Short on Time</a:t>
            </a:r>
            <a:endParaRPr sz="3600"/>
          </a:p>
          <a:p>
            <a:pPr marL="9144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Simplified use of SQL, cut features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Technical difficulties</a:t>
            </a:r>
            <a:endParaRPr sz="3600"/>
          </a:p>
          <a:p>
            <a:pPr marL="9144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Github</a:t>
            </a:r>
            <a:endParaRPr sz="3600"/>
          </a:p>
          <a:p>
            <a:pPr marL="9144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Eclipse</a:t>
            </a:r>
            <a:endParaRPr sz="3600"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4/9/2018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028950" y="4767275"/>
            <a:ext cx="32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Comp 2650 - Group Project - Group 13 - Media Center Application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Take-aways</a:t>
            </a: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en" sz="3600"/>
              <a:t>Handle all software issues first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If you make any classes, include lots of comments as well as Javadoc HTML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Build JUnit tests</a:t>
            </a:r>
            <a:endParaRPr sz="360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Be excellent to each other</a:t>
            </a:r>
            <a:endParaRPr sz="3600"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4/9/2018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028950" y="4767275"/>
            <a:ext cx="3307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Comp 2650 - Group Project - Group 13 - Media Center Application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Dark</vt:lpstr>
      <vt:lpstr>Comp 2650 - Databases Group Project – Group 13 Media Center Application</vt:lpstr>
      <vt:lpstr>Executive Summary</vt:lpstr>
      <vt:lpstr>User Categories</vt:lpstr>
      <vt:lpstr>Application Design Process/Considerations</vt:lpstr>
      <vt:lpstr>Database Design Process/Considerations</vt:lpstr>
      <vt:lpstr>About Our Data</vt:lpstr>
      <vt:lpstr>Additional Analysis</vt:lpstr>
      <vt:lpstr>Issues and Solutions</vt:lpstr>
      <vt:lpstr>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2650 - Databases Group Project – Group 13 Media Center Application</dc:title>
  <cp:lastModifiedBy>Theberge, Conner P.</cp:lastModifiedBy>
  <cp:revision>1</cp:revision>
  <dcterms:modified xsi:type="dcterms:W3CDTF">2018-04-19T16:36:43Z</dcterms:modified>
</cp:coreProperties>
</file>