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1" r:id="rId6"/>
    <p:sldId id="263" r:id="rId7"/>
    <p:sldId id="260" r:id="rId8"/>
    <p:sldId id="266" r:id="rId9"/>
    <p:sldId id="264" r:id="rId10"/>
    <p:sldId id="272" r:id="rId11"/>
    <p:sldId id="265" r:id="rId12"/>
    <p:sldId id="268" r:id="rId13"/>
    <p:sldId id="273"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A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6/16/2023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Exchanges (via GP or reciprocal):</a:t>
            </a:r>
          </a:p>
          <a:p>
            <a:pPr marL="342900" indent="-342900" algn="just">
              <a:buFont typeface="+mj-lt"/>
              <a:buAutoNum type="arabicPeriod"/>
            </a:pPr>
            <a:r>
              <a:rPr lang="en-US" sz="1600" dirty="0"/>
              <a:t>Encourage users to become hosts by offering them additional rewards when they become hosts for the first time</a:t>
            </a:r>
          </a:p>
          <a:p>
            <a:pPr marL="342900" indent="-342900" algn="just">
              <a:buFont typeface="+mj-lt"/>
              <a:buAutoNum type="arabicPeriod"/>
            </a:pPr>
            <a:r>
              <a:rPr lang="en-US" sz="1600" dirty="0"/>
              <a:t>Increase the visibility of hosts users by adding a badge to their profiles, attracting attention to them.</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1800" dirty="0"/>
              <a:t>More parameters analysis</a:t>
            </a:r>
          </a:p>
          <a:p>
            <a:r>
              <a:rPr lang="en-US" sz="1800" dirty="0"/>
              <a:t>Statistical tests</a:t>
            </a:r>
          </a:p>
          <a:p>
            <a:r>
              <a:rPr lang="en-US" sz="1800" dirty="0"/>
              <a:t>Prediction of which users are highly likely to become churners</a:t>
            </a:r>
          </a:p>
          <a:p>
            <a:r>
              <a:rPr lang="en-US" sz="1800" dirty="0"/>
              <a:t>Prediction of the number of subscription for the following months</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437" y="1292578"/>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480833"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
        <p:nvSpPr>
          <p:cNvPr id="3" name="ZoneTexte 2">
            <a:extLst>
              <a:ext uri="{FF2B5EF4-FFF2-40B4-BE49-F238E27FC236}">
                <a16:creationId xmlns:a16="http://schemas.microsoft.com/office/drawing/2014/main" id="{3C2D4591-F7EA-285E-5E29-5F6B62B8A897}"/>
              </a:ext>
            </a:extLst>
          </p:cNvPr>
          <p:cNvSpPr txBox="1"/>
          <p:nvPr/>
        </p:nvSpPr>
        <p:spPr>
          <a:xfrm>
            <a:off x="1730188" y="4651071"/>
            <a:ext cx="6096000" cy="769441"/>
          </a:xfrm>
          <a:prstGeom prst="rect">
            <a:avLst/>
          </a:prstGeom>
          <a:noFill/>
        </p:spPr>
        <p:txBody>
          <a:bodyPr wrap="square">
            <a:spAutoFit/>
          </a:bodyPr>
          <a:lstStyle/>
          <a:p>
            <a:r>
              <a:rPr lang="en-US" sz="4400" dirty="0">
                <a:solidFill>
                  <a:schemeClr val="bg1"/>
                </a:solidFill>
              </a:rPr>
              <a:t>Thank you</a:t>
            </a:r>
          </a:p>
        </p:txBody>
      </p:sp>
    </p:spTree>
    <p:extLst>
      <p:ext uri="{BB962C8B-B14F-4D97-AF65-F5344CB8AC3E}">
        <p14:creationId xmlns:p14="http://schemas.microsoft.com/office/powerpoint/2010/main" val="11219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4" y="1514388"/>
            <a:ext cx="11821676" cy="4868483"/>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344744" y="1684184"/>
            <a:ext cx="5400212" cy="4753069"/>
          </a:xfrm>
        </p:spPr>
        <p:txBody>
          <a:bodyPr>
            <a:normAutofit/>
          </a:bodyPr>
          <a:lstStyle/>
          <a:p>
            <a:pPr algn="just"/>
            <a:r>
              <a:rPr lang="en-US" sz="2000" b="1" dirty="0">
                <a:solidFill>
                  <a:srgbClr val="F7A901"/>
                </a:solidFill>
              </a:rPr>
              <a:t>3 years of data : </a:t>
            </a:r>
          </a:p>
          <a:p>
            <a:pPr lvl="1" algn="just"/>
            <a:r>
              <a:rPr lang="en-US" sz="1800" dirty="0"/>
              <a:t>Subscriptions from 01-2019 to 10-2021</a:t>
            </a:r>
          </a:p>
          <a:p>
            <a:pPr lvl="1" algn="just"/>
            <a:r>
              <a:rPr lang="en-US" sz="1800" dirty="0"/>
              <a:t>Exchanges from 01-2019 to 10-2022 </a:t>
            </a:r>
          </a:p>
          <a:p>
            <a:pPr algn="just"/>
            <a:r>
              <a:rPr lang="en-US" sz="2000" b="1" dirty="0">
                <a:solidFill>
                  <a:srgbClr val="F7A901"/>
                </a:solidFill>
              </a:rPr>
              <a:t>Churn rate as a function of  : </a:t>
            </a:r>
          </a:p>
          <a:p>
            <a:pPr lvl="1" algn="just"/>
            <a:r>
              <a:rPr lang="en-US" sz="1800" dirty="0"/>
              <a:t>Date of subscription</a:t>
            </a:r>
          </a:p>
          <a:p>
            <a:pPr lvl="1" algn="just"/>
            <a:r>
              <a:rPr lang="en-US" sz="1800" dirty="0"/>
              <a:t>Number of subscriptions for each user</a:t>
            </a:r>
          </a:p>
          <a:p>
            <a:pPr lvl="1" algn="just"/>
            <a:r>
              <a:rPr lang="en-US" sz="1800" dirty="0"/>
              <a:t>The use or not of promotion and referral</a:t>
            </a:r>
          </a:p>
          <a:p>
            <a:pPr lvl="1" algn="just"/>
            <a:r>
              <a:rPr lang="en-US" sz="1800" dirty="0"/>
              <a:t>Country</a:t>
            </a:r>
          </a:p>
          <a:p>
            <a:pPr lvl="1" algn="just"/>
            <a:r>
              <a:rPr lang="en-US" sz="1800"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51521"/>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exchanges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subscriptions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08882"/>
            <a:ext cx="5969000" cy="42186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35858" y="1608882"/>
            <a:ext cx="6327965"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sp>
        <p:nvSpPr>
          <p:cNvPr id="5" name="Rectangle 4">
            <a:extLst>
              <a:ext uri="{FF2B5EF4-FFF2-40B4-BE49-F238E27FC236}">
                <a16:creationId xmlns:a16="http://schemas.microsoft.com/office/drawing/2014/main" id="{E48B1303-BA00-5903-C697-97F88E1ED82E}"/>
              </a:ext>
            </a:extLst>
          </p:cNvPr>
          <p:cNvSpPr/>
          <p:nvPr/>
        </p:nvSpPr>
        <p:spPr>
          <a:xfrm>
            <a:off x="3661888" y="5298985"/>
            <a:ext cx="908618" cy="9389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F1047B9B-1B5A-E9C6-25E3-40B75284B42F}"/>
              </a:ext>
            </a:extLst>
          </p:cNvPr>
          <p:cNvSpPr txBox="1"/>
          <p:nvPr/>
        </p:nvSpPr>
        <p:spPr>
          <a:xfrm>
            <a:off x="4035321" y="5220280"/>
            <a:ext cx="287258"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a:t>2+</a:t>
            </a:r>
          </a:p>
        </p:txBody>
      </p:sp>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711632" y="5832600"/>
            <a:ext cx="4821128" cy="307777"/>
          </a:xfrm>
          <a:prstGeom prst="rect">
            <a:avLst/>
          </a:prstGeom>
          <a:noFill/>
        </p:spPr>
        <p:txBody>
          <a:bodyPr wrap="none" rtlCol="0">
            <a:spAutoFit/>
          </a:bodyPr>
          <a:lstStyle/>
          <a:p>
            <a:r>
              <a:rPr lang="en-US" sz="1400"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21025" t="8124" r="15684"/>
          <a:stretch/>
        </p:blipFill>
        <p:spPr bwMode="auto">
          <a:xfrm>
            <a:off x="86499" y="1379093"/>
            <a:ext cx="5437631" cy="526228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1034" name="Picture 10">
            <a:extLst>
              <a:ext uri="{FF2B5EF4-FFF2-40B4-BE49-F238E27FC236}">
                <a16:creationId xmlns:a16="http://schemas.microsoft.com/office/drawing/2014/main" id="{148951C2-61E1-B521-10C0-9D1577448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558" y="1559122"/>
            <a:ext cx="7326442" cy="488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Grand écran</PresentationFormat>
  <Paragraphs>71</Paragraphs>
  <Slides>15</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lpstr>  Demo Day #Batch 1203  Chloé Therreau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28</cp:revision>
  <dcterms:created xsi:type="dcterms:W3CDTF">2023-06-12T12:33:45Z</dcterms:created>
  <dcterms:modified xsi:type="dcterms:W3CDTF">2023-06-16T12:37:02Z</dcterms:modified>
</cp:coreProperties>
</file>