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6127-BA5E-7444-2A90-4AF2E6D9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2F158-5056-2A51-5290-11A495150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3F4A-3B48-06DB-877B-53EB149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610B-C6AE-A6C9-F3D1-BE26FA9C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CCDD-3A3E-E8EC-C88A-D45065F1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ADDB-658B-1804-BCBB-5B6611A9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A20FD-6D21-0DC8-C3A7-63AC3703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EE5F-1209-BA23-EC8E-BE21AFF9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42D4-43D7-8641-D61F-FA02E2A7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36186-C591-73C7-CE7D-6F20E1D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0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6DD1F-980C-BFBA-DDFA-276D32527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8595-A476-4E41-0EFE-167475B5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0263-0C2A-1791-7B53-9D68141A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67F5-0FB3-EBBB-EB86-447B8928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D798-C2D8-FF47-60B4-5DC973DB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D2D1-083D-91E3-3D63-B17AA904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6A44-0E0F-5789-5317-93FA13CB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DEC7-878B-ED2B-E9CE-0B8A334E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964D-73C0-3807-C65B-CEED4BD3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6D6B-4916-4FC8-AFB0-F2AADAF0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172-D0DF-5CB1-A2C7-F68F8040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8C3BD-C830-9F61-9FA7-26BAA54D7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833F-BFC9-B7B5-26D5-0FCDE86F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44C5-CA0B-B8AA-2134-C174336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DBCB-4134-509C-93C3-DBDA01E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F960-47DF-4FC1-145A-A27F800A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49F6-4C58-CB70-7DE0-D59C44B72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90B8E-7168-AF5C-0CB1-F59A313C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6075-F6D0-8083-CADB-9B503334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659CB-B9E2-2DE6-8829-D03AE904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4224D-8DDB-CF7F-A74D-96C0C842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8250-1ECA-355B-AE16-DF061B88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51858-137A-B3FB-ADE1-39F1722FC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94442-4242-3A1F-F3D5-46A47E0E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3159-4225-F133-1380-174997FF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AB02B-922B-697F-2BE4-7FC9D9AAC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A2481-17FE-5DA7-45B0-FBE8CE8B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98968-3F5C-FF9B-396C-D037C3D9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E7AD-E740-CE64-4C33-F2EC818E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B82D-28AA-AC89-C0B8-AA16C65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5701C-198E-405A-7E62-D9CA5C0B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2CC4-A0E7-EDDB-C729-9267F170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3594-9FAC-1894-A168-9247BA77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4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3843F-7E6E-C8C9-9C35-2C0A9C65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9054E-9861-9F5D-5858-A6EFED34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4798-F9EF-54C3-D62C-550A662B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7C35-D71A-4D63-25ED-25B62FAD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41B2-853E-6615-3593-0897652D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2BAAE-536E-24D7-029D-629C3DFAA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5836B-AA3D-981B-437F-94D8447A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F02F9-E1BB-52F9-D4E4-4C47381B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7122-991A-02ED-D980-DCAD6AE9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0F41-9F8B-B51A-5735-451A3156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0ECD9-6480-CF7A-3CF9-39B8C4577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D0751-D66B-75F6-BE23-3A11F555D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B2E5-8758-B7D8-3B3A-9B9BA5E2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E2BAE-3298-D890-AA2D-FAD51556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5AEF-D196-5B70-9B9E-988AF39C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E18CD-E5B1-2F11-51AD-0DA8FA35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00D7-B101-147C-83A9-A7855D8B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12E3-5273-E800-EE99-E4D3E8350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A0CDE-DB3E-4559-8DC9-7613B100EF6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51E9-E2CA-DEFD-146C-2EBD67951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C9C98-1E7A-8B13-5284-60EF395C1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A8E7A-D67C-487E-A39E-C86F04A80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6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FD19C34-39B1-56B2-99AB-5A4F4398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928" y="771538"/>
            <a:ext cx="7744906" cy="4801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E0A2D-4490-BAD5-D0B4-53854A2F3C29}"/>
              </a:ext>
            </a:extLst>
          </p:cNvPr>
          <p:cNvSpPr/>
          <p:nvPr/>
        </p:nvSpPr>
        <p:spPr>
          <a:xfrm>
            <a:off x="5094514" y="1865086"/>
            <a:ext cx="335902" cy="2146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F1C61-DF26-1E08-B0CF-F5D48A005F46}"/>
              </a:ext>
            </a:extLst>
          </p:cNvPr>
          <p:cNvSpPr/>
          <p:nvPr/>
        </p:nvSpPr>
        <p:spPr>
          <a:xfrm>
            <a:off x="5094514" y="2617849"/>
            <a:ext cx="335902" cy="4578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154F6-D52A-60CA-BCC9-3A4C8B3E54F7}"/>
              </a:ext>
            </a:extLst>
          </p:cNvPr>
          <p:cNvSpPr/>
          <p:nvPr/>
        </p:nvSpPr>
        <p:spPr>
          <a:xfrm>
            <a:off x="5112421" y="3190645"/>
            <a:ext cx="335902" cy="2146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D7AB5-25F5-CD01-9F27-CCC3CB224595}"/>
              </a:ext>
            </a:extLst>
          </p:cNvPr>
          <p:cNvCxnSpPr>
            <a:cxnSpLocks/>
          </p:cNvCxnSpPr>
          <p:nvPr/>
        </p:nvCxnSpPr>
        <p:spPr>
          <a:xfrm flipH="1">
            <a:off x="5448323" y="1571619"/>
            <a:ext cx="4508477" cy="40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04C40-563E-7A44-80FD-D1F85626FB75}"/>
              </a:ext>
            </a:extLst>
          </p:cNvPr>
          <p:cNvCxnSpPr>
            <a:cxnSpLocks/>
          </p:cNvCxnSpPr>
          <p:nvPr/>
        </p:nvCxnSpPr>
        <p:spPr>
          <a:xfrm flipH="1">
            <a:off x="5448323" y="1582953"/>
            <a:ext cx="4573132" cy="115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2C27C3-FAAF-F009-8D52-E228F8F390F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448323" y="1582953"/>
            <a:ext cx="4508477" cy="171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9C94BD-3E9E-47E9-EEEF-5CBB4FD6925E}"/>
              </a:ext>
            </a:extLst>
          </p:cNvPr>
          <p:cNvSpPr txBox="1"/>
          <p:nvPr/>
        </p:nvSpPr>
        <p:spPr>
          <a:xfrm>
            <a:off x="10045736" y="1218588"/>
            <a:ext cx="79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your deposit amounts here.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3A89EB-CAC6-E10B-558F-429426D07F46}"/>
              </a:ext>
            </a:extLst>
          </p:cNvPr>
          <p:cNvCxnSpPr>
            <a:cxnSpLocks/>
          </p:cNvCxnSpPr>
          <p:nvPr/>
        </p:nvCxnSpPr>
        <p:spPr>
          <a:xfrm>
            <a:off x="1717962" y="4451927"/>
            <a:ext cx="1265383" cy="561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5C66E3-232B-734B-6648-9FD9826393BF}"/>
              </a:ext>
            </a:extLst>
          </p:cNvPr>
          <p:cNvSpPr txBox="1"/>
          <p:nvPr/>
        </p:nvSpPr>
        <p:spPr>
          <a:xfrm>
            <a:off x="10080299" y="3075708"/>
            <a:ext cx="125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should match your bank balance after you transfer.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E333D-C455-55AA-E7CE-6E553E552624}"/>
              </a:ext>
            </a:extLst>
          </p:cNvPr>
          <p:cNvCxnSpPr>
            <a:cxnSpLocks/>
          </p:cNvCxnSpPr>
          <p:nvPr/>
        </p:nvCxnSpPr>
        <p:spPr>
          <a:xfrm flipH="1">
            <a:off x="9531927" y="4124037"/>
            <a:ext cx="581891" cy="7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36A505-B5AE-9A0A-6F71-80BBB0B4C9F5}"/>
              </a:ext>
            </a:extLst>
          </p:cNvPr>
          <p:cNvSpPr txBox="1"/>
          <p:nvPr/>
        </p:nvSpPr>
        <p:spPr>
          <a:xfrm>
            <a:off x="651164" y="4096495"/>
            <a:ext cx="125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total transaction amount (this would match your bank transaction)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84EA65-94C3-430D-C772-19599E342E8E}"/>
              </a:ext>
            </a:extLst>
          </p:cNvPr>
          <p:cNvSpPr txBox="1"/>
          <p:nvPr/>
        </p:nvSpPr>
        <p:spPr>
          <a:xfrm>
            <a:off x="10080299" y="4788992"/>
            <a:ext cx="125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transaction when done.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A83858-B3EA-E411-C217-DFDF87EA496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8802255" y="5112158"/>
            <a:ext cx="1278044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66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5B19881-CE90-367D-BA64-0023A0FA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00" y="531296"/>
            <a:ext cx="7849695" cy="4839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E0A2D-4490-BAD5-D0B4-53854A2F3C29}"/>
              </a:ext>
            </a:extLst>
          </p:cNvPr>
          <p:cNvSpPr/>
          <p:nvPr/>
        </p:nvSpPr>
        <p:spPr>
          <a:xfrm>
            <a:off x="5094514" y="1865086"/>
            <a:ext cx="335902" cy="2146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D7AB5-25F5-CD01-9F27-CCC3CB224595}"/>
              </a:ext>
            </a:extLst>
          </p:cNvPr>
          <p:cNvCxnSpPr>
            <a:cxnSpLocks/>
          </p:cNvCxnSpPr>
          <p:nvPr/>
        </p:nvCxnSpPr>
        <p:spPr>
          <a:xfrm flipH="1">
            <a:off x="5448323" y="1571619"/>
            <a:ext cx="4508477" cy="40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9C94BD-3E9E-47E9-EEEF-5CBB4FD6925E}"/>
              </a:ext>
            </a:extLst>
          </p:cNvPr>
          <p:cNvSpPr txBox="1"/>
          <p:nvPr/>
        </p:nvSpPr>
        <p:spPr>
          <a:xfrm>
            <a:off x="10045736" y="1218588"/>
            <a:ext cx="791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your deposit amounts here.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C66E3-232B-734B-6648-9FD9826393BF}"/>
              </a:ext>
            </a:extLst>
          </p:cNvPr>
          <p:cNvSpPr txBox="1"/>
          <p:nvPr/>
        </p:nvSpPr>
        <p:spPr>
          <a:xfrm>
            <a:off x="392317" y="1264171"/>
            <a:ext cx="125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to the other account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E333D-C455-55AA-E7CE-6E553E552624}"/>
              </a:ext>
            </a:extLst>
          </p:cNvPr>
          <p:cNvCxnSpPr>
            <a:cxnSpLocks/>
          </p:cNvCxnSpPr>
          <p:nvPr/>
        </p:nvCxnSpPr>
        <p:spPr>
          <a:xfrm flipV="1">
            <a:off x="1552080" y="1258575"/>
            <a:ext cx="1015629" cy="313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84EA65-94C3-430D-C772-19599E342E8E}"/>
              </a:ext>
            </a:extLst>
          </p:cNvPr>
          <p:cNvSpPr txBox="1"/>
          <p:nvPr/>
        </p:nvSpPr>
        <p:spPr>
          <a:xfrm>
            <a:off x="10080299" y="4788992"/>
            <a:ext cx="125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Save the transaction when done.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A83858-B3EA-E411-C217-DFDF87EA496E}"/>
              </a:ext>
            </a:extLst>
          </p:cNvPr>
          <p:cNvCxnSpPr>
            <a:cxnSpLocks/>
          </p:cNvCxnSpPr>
          <p:nvPr/>
        </p:nvCxnSpPr>
        <p:spPr>
          <a:xfrm flipH="1">
            <a:off x="8829964" y="4913745"/>
            <a:ext cx="1250335" cy="198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1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CE5008-32B3-3832-8633-2830A2472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937865"/>
            <a:ext cx="7821116" cy="498227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D7AB5-25F5-CD01-9F27-CCC3CB224595}"/>
              </a:ext>
            </a:extLst>
          </p:cNvPr>
          <p:cNvCxnSpPr>
            <a:cxnSpLocks/>
          </p:cNvCxnSpPr>
          <p:nvPr/>
        </p:nvCxnSpPr>
        <p:spPr>
          <a:xfrm flipH="1">
            <a:off x="7601527" y="1571619"/>
            <a:ext cx="2355273" cy="66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9C94BD-3E9E-47E9-EEEF-5CBB4FD6925E}"/>
              </a:ext>
            </a:extLst>
          </p:cNvPr>
          <p:cNvSpPr txBox="1"/>
          <p:nvPr/>
        </p:nvSpPr>
        <p:spPr>
          <a:xfrm>
            <a:off x="10045736" y="1218588"/>
            <a:ext cx="79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comments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C66E3-232B-734B-6648-9FD9826393BF}"/>
              </a:ext>
            </a:extLst>
          </p:cNvPr>
          <p:cNvSpPr txBox="1"/>
          <p:nvPr/>
        </p:nvSpPr>
        <p:spPr>
          <a:xfrm>
            <a:off x="94819" y="2234251"/>
            <a:ext cx="125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the amounts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5E333D-C455-55AA-E7CE-6E553E5526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354354" y="2234251"/>
            <a:ext cx="3908111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84EA65-94C3-430D-C772-19599E342E8E}"/>
              </a:ext>
            </a:extLst>
          </p:cNvPr>
          <p:cNvSpPr txBox="1"/>
          <p:nvPr/>
        </p:nvSpPr>
        <p:spPr>
          <a:xfrm>
            <a:off x="225099" y="5454010"/>
            <a:ext cx="1259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Transfer to checking to cover the checks.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A83858-B3EA-E411-C217-DFDF87EA496E}"/>
              </a:ext>
            </a:extLst>
          </p:cNvPr>
          <p:cNvCxnSpPr>
            <a:cxnSpLocks/>
          </p:cNvCxnSpPr>
          <p:nvPr/>
        </p:nvCxnSpPr>
        <p:spPr>
          <a:xfrm flipV="1">
            <a:off x="1144731" y="5454010"/>
            <a:ext cx="1001533" cy="185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035C9F-62BA-5146-4122-5960ECBCF03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354354" y="2465084"/>
            <a:ext cx="3908111" cy="564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Curtis Thetford</dc:creator>
  <cp:lastModifiedBy>Curtis Thetford</cp:lastModifiedBy>
  <cp:revision>1</cp:revision>
  <dcterms:created xsi:type="dcterms:W3CDTF">2024-09-20T19:40:07Z</dcterms:created>
  <dcterms:modified xsi:type="dcterms:W3CDTF">2024-09-20T20:41:40Z</dcterms:modified>
</cp:coreProperties>
</file>