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6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9F071-B6FD-4210-A677-4172ED2D11D7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42F78-E558-4096-A5DB-455030F5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2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C596-E2D1-4A65-BD94-E21B5E9429F0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6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53F3-BC90-413C-9078-FB2A306EA72B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52BA-BA2B-4124-AF15-CD3ACE3D4D29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0A5-7B78-46A4-A6CB-22DB05875BA7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8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2981-D639-4124-9966-45D710162969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5021-E603-43D5-A738-3CA0A0FBB300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5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0EC3-1821-4605-896A-EB52E825A493}" type="datetime1">
              <a:rPr lang="pt-BR" smtClean="0"/>
              <a:t>30/12/2024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10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088-568E-43CE-8BD6-3997F6ECFAC7}" type="datetime1">
              <a:rPr lang="pt-BR" smtClean="0"/>
              <a:t>30/12/2024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DE8-1FAB-4BCA-9342-4D0EC90AF0A4}" type="datetime1">
              <a:rPr lang="pt-BR" smtClean="0"/>
              <a:t>30/12/2024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407E-F41E-4B70-A407-2D513C660591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2980-A1DD-4BCC-B6AB-DC988AFDC0D5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21077E-8F90-4176-859E-22526C6BA014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31D054-16FA-450B-B4F8-6ACEAA8C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945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BECB-C626-C074-35D4-26EB13BF3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E160096-5BC9-183C-AC39-B9F69E0CCDD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A0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Foto em preto e branco de pessoas em um show&#10;&#10;Descrição gerada automaticamente com confiança média">
            <a:extLst>
              <a:ext uri="{FF2B5EF4-FFF2-40B4-BE49-F238E27FC236}">
                <a16:creationId xmlns:a16="http://schemas.microsoft.com/office/drawing/2014/main" id="{40F6B209-6245-E0AD-0E5E-786E040C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1F1A8E-21D5-4D34-EDD7-41B34918E96F}"/>
              </a:ext>
            </a:extLst>
          </p:cNvPr>
          <p:cNvSpPr txBox="1"/>
          <p:nvPr/>
        </p:nvSpPr>
        <p:spPr>
          <a:xfrm>
            <a:off x="0" y="5975797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Simpsonfont" panose="02000500000000000000" pitchFamily="2" charset="0"/>
              </a:rPr>
              <a:t>Quando o Rock Invadiu Springfield</a:t>
            </a:r>
            <a:r>
              <a:rPr lang="pt-BR" sz="4000" dirty="0">
                <a:latin typeface="Comic Sans MS" panose="030F0702030302020204" pitchFamily="66" charset="0"/>
              </a:rPr>
              <a:t>:</a:t>
            </a:r>
            <a:endParaRPr lang="pt-BR" sz="4000" dirty="0">
              <a:latin typeface="Simpsonfont" panose="02000500000000000000" pitchFamily="2" charset="0"/>
            </a:endParaRPr>
          </a:p>
          <a:p>
            <a:pPr algn="ctr"/>
            <a:r>
              <a:rPr lang="pt-BR" sz="3200" dirty="0">
                <a:latin typeface="Simpsonfont" panose="02000500000000000000" pitchFamily="2" charset="0"/>
              </a:rPr>
              <a:t>As bandas que Mais Marcaram a História dos Simpsons </a:t>
            </a:r>
            <a:r>
              <a:rPr lang="pt-BR" sz="3200" dirty="0">
                <a:latin typeface="Comic Sans MS" panose="030F0702030302020204" pitchFamily="66" charset="0"/>
              </a:rPr>
              <a:t>–</a:t>
            </a:r>
            <a:r>
              <a:rPr lang="pt-BR" sz="3200" dirty="0">
                <a:latin typeface="Simpsonfont" panose="02000500000000000000" pitchFamily="2" charset="0"/>
              </a:rPr>
              <a:t> recapitulado por </a:t>
            </a:r>
            <a:r>
              <a:rPr lang="pt-BR" sz="3200" dirty="0" err="1">
                <a:latin typeface="Simpsonfont" panose="02000500000000000000" pitchFamily="2" charset="0"/>
              </a:rPr>
              <a:t>BartGPT</a:t>
            </a:r>
            <a:endParaRPr lang="pt-BR" sz="3200" dirty="0">
              <a:latin typeface="Simpsonfont" panose="02000500000000000000" pitchFamily="2" charset="0"/>
            </a:endParaRPr>
          </a:p>
          <a:p>
            <a:pPr algn="ctr"/>
            <a:endParaRPr lang="pt-BR" sz="3200" dirty="0">
              <a:latin typeface="Simpsonfont" panose="02000500000000000000" pitchFamily="2" charset="0"/>
            </a:endParaRPr>
          </a:p>
          <a:p>
            <a:pPr algn="ctr"/>
            <a:r>
              <a:rPr lang="pt-BR" sz="3200" dirty="0">
                <a:latin typeface="Simpsonfont" panose="02000500000000000000" pitchFamily="2" charset="0"/>
              </a:rPr>
              <a:t>Thiago Santana</a:t>
            </a:r>
          </a:p>
        </p:txBody>
      </p:sp>
    </p:spTree>
    <p:extLst>
      <p:ext uri="{BB962C8B-B14F-4D97-AF65-F5344CB8AC3E}">
        <p14:creationId xmlns:p14="http://schemas.microsoft.com/office/powerpoint/2010/main" val="316150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2D47-A8CF-B148-26FF-7B3E82B5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DDFEDF-1AFD-AD4C-716A-D291B157AEF4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08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FD2442-B9DD-F1F7-F390-9CEEE056AC35}"/>
              </a:ext>
            </a:extLst>
          </p:cNvPr>
          <p:cNvSpPr txBox="1"/>
          <p:nvPr/>
        </p:nvSpPr>
        <p:spPr>
          <a:xfrm>
            <a:off x="930498" y="3054038"/>
            <a:ext cx="499700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O Peso do Rock Pesado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AC/DC é tipo aquele trovão que vem de repente e arrebenta tudo. Quando você ouve "Highway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Hell", você já sabe que o som vai ser alto, pesado e cheio de energia. O rock deles é simples, mas direto ao ponto: guitarras potentes, baterias pulsando e o vocal rasgado. Não tem nada de frescura, é rock de verdade, meu. Se você está atrás de uma banda que vai fazer você pular, gritar e sentir a adrenalina, AC/DC é o nome.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E, claro, Os Simpsons não deixaram os reis do rock pesado de fora. Embora a banda não tenha feito uma participação direta, 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vibe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do AC/DC aparece sempre que Homero ou os outros personagens entram em alguma situação maluca. No episódio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Homerpalooza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você pode sentir aquele espírito de AC/DC nas performances e na loucura do festival de música. A série reconhece a energia pura do rock e a leva para Springfield, onde o caos reina e ninguém quer ficar parado.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004A3B-9A5A-7946-F01F-897CEB69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74" y="1204542"/>
            <a:ext cx="4494727" cy="184949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C53267D-A704-DD1D-D90B-EFE6F418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8616534-2E5A-6DA4-9A60-045E1135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0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CECC-45C2-7509-04BC-EBBBE087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12C259-9380-4AF2-99CF-799DB09D7D14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09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450DE1-5792-9F86-4C86-FA7AB2B7A747}"/>
              </a:ext>
            </a:extLst>
          </p:cNvPr>
          <p:cNvSpPr txBox="1"/>
          <p:nvPr/>
        </p:nvSpPr>
        <p:spPr>
          <a:xfrm>
            <a:off x="930498" y="3114442"/>
            <a:ext cx="499700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</a:rPr>
              <a:t>O Poder da Juventude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The Who não é só uma banda, é um grito de juventude. Com hinos como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Generation", eles fizeram um protesto musical contra o sistema, a sociedade e tudo que era careta. Eles não estavam interessados em fazer baladinhas — queriam chacoalhar as coisas! Quando você ouve "Baba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O'Riley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 ou "Pinball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você sente a revolução no ar. O rock deles é explosivo, é jovem e é tudo o que o rock sempre deveria ser.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Os Simpsons, The Who não poderia ser mais representado do que no episódio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Homerpalooza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onde as referências à energia e à juventude rebelde da banda estão no ar. Os personagens, principalmente Bart, capturam esse espírito de resistência e liberdade, algo que The Who sempre representou. A banda é uma inspiração para os Simpsons e para a geração rebelde de Springfield, que, assim como os jovens da década de 60, também buscam desafiar as normas e as expectativas.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276346-4586-59B0-6BC8-9E45A5E2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79" y="1085280"/>
            <a:ext cx="2034260" cy="2029162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5785F29-6003-58E4-3224-35E3BA6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4DE6118-3B04-41B2-7D99-A3554AC5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B855-EACF-87F7-4AE7-5251A604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21A7EC-E578-244F-9F35-75E8C60F7439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10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E5DB70-B03A-5518-C12A-ED706E40827C}"/>
              </a:ext>
            </a:extLst>
          </p:cNvPr>
          <p:cNvSpPr txBox="1"/>
          <p:nvPr/>
        </p:nvSpPr>
        <p:spPr>
          <a:xfrm>
            <a:off x="930496" y="3369016"/>
            <a:ext cx="499700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O Punk no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Se tem uma coisa que você precisa entender sobre The Clash, é que esses caras não estavam de brincadeira. Eles pegaram o punk e o transformaram em algo mais, misturando reggae,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rockabilly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 até música eletrônica. London Calling é um daqueles álbuns que você escuta e pensa: "Por que ninguém pensou nisso antes?" The Clash era sobre protesto, revolução e questionamento. Não era só uma banda, era uma causa!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No mundo de Os Simpsons, The Clash é uma presença constante na cultura punk de Springfield. No episódio "The Springfield Connection", você pode ver como a atitude punk da banda ainda ressoa na série, com personagens como Bart e Lisa quebrando regras e indo contra o sistema. A revolução musical do The Clash encontra um eco na rebeldia dos Simpsons, que sabem muito bem como desafiar o status quo. É punk, é rock, é uma maneira de viver.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DC4BB8-348F-46EC-9C3E-17102AFE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2" y="1292287"/>
            <a:ext cx="5220429" cy="220058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D58DE9-5AEB-4354-7098-5CFA93C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57ACB3-F20F-B34C-FE6B-FF82FFE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D8F1FB-4E85-E4BF-D912-80F169C1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0D2101-C206-0CAB-3C4F-B58C4B42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4DF313-35F2-7BFC-1487-848338F987DB}"/>
              </a:ext>
            </a:extLst>
          </p:cNvPr>
          <p:cNvSpPr txBox="1"/>
          <p:nvPr/>
        </p:nvSpPr>
        <p:spPr>
          <a:xfrm>
            <a:off x="413543" y="1288177"/>
            <a:ext cx="603091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Simpsonfont" panose="02000500000000000000" pitchFamily="2" charset="0"/>
              </a:rPr>
              <a:t>Obrigado pela leitura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Esclarecimentos: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Este livro foi gerado por inteligência artificial (IA) com o propósito exclusivo de fins didáticos e informativos. Embora o conteúdo tenha sido cuidadosamente elaborado para fornecer uma visão geral sobre os tópicos abordados, a precisão dos fatos e informações pode não ser garantida em todos os casos. A IA é alimentada por dados amplamente disponíveis até o momento de sua última atualização, mas pode não refletir desenvolvimentos recentes ou nuances específicas.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Recomenda-se que os leitores verifiquem as fontes originais e consultem especialistas ou materiais adicionais quando necessário, especialmente em questões que envolvem informações técnicas, históricas ou científicas detalhadas. O uso deste livro é para fins educacionais e a responsabilidade pela verificação de dados e informações adicionais recai sobre o leitor.</a:t>
            </a:r>
          </a:p>
        </p:txBody>
      </p:sp>
    </p:spTree>
    <p:extLst>
      <p:ext uri="{BB962C8B-B14F-4D97-AF65-F5344CB8AC3E}">
        <p14:creationId xmlns:p14="http://schemas.microsoft.com/office/powerpoint/2010/main" val="6773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0E1CA1-4F64-828C-B6D5-851A39620966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Simpsonfont" panose="02000500000000000000" pitchFamily="2" charset="0"/>
              </a:rPr>
              <a:t>INDICE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6E34C2-473F-BBA1-F4D3-11E96DEAF69F}"/>
              </a:ext>
            </a:extLst>
          </p:cNvPr>
          <p:cNvSpPr txBox="1"/>
          <p:nvPr/>
        </p:nvSpPr>
        <p:spPr>
          <a:xfrm>
            <a:off x="115910" y="1416140"/>
            <a:ext cx="3313090" cy="78483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2" action="ppaction://hlinksldjump"/>
              </a:rPr>
              <a:t>Capitulo 1: The Beatles </a:t>
            </a:r>
            <a:endParaRPr lang="pt-BR" sz="2400" dirty="0">
              <a:latin typeface="Comic Sans MS" panose="030F0702030302020204" pitchFamily="66" charset="0"/>
              <a:cs typeface="Calibri" panose="020F0502020204030204" pitchFamily="34" charset="0"/>
              <a:hlinkClick r:id="rId2" action="ppaction://hlinksldjump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2" action="ppaction://hlinksldjump"/>
              </a:rPr>
              <a:t>O Inicio da </a:t>
            </a:r>
            <a:r>
              <a:rPr lang="pt-BR" sz="2400" dirty="0" err="1">
                <a:latin typeface="Simpsonfont" panose="02000500000000000000" pitchFamily="2" charset="0"/>
                <a:cs typeface="Calibri" panose="020F0502020204030204" pitchFamily="34" charset="0"/>
                <a:hlinkClick r:id="rId2" action="ppaction://hlinksldjump"/>
              </a:rPr>
              <a:t>Revoluçao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3" action="ppaction://hlinksldjump"/>
              </a:rPr>
              <a:t>Capitulo 2: Rolling Stones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3" action="ppaction://hlinksldjump"/>
              </a:rPr>
              <a:t> A Rebeldia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4" action="ppaction://hlinksldjump"/>
              </a:rPr>
              <a:t>Capitulo 3: Led Zeppelin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4" action="ppaction://hlinksldjump"/>
              </a:rPr>
              <a:t> O Peso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5" action="ppaction://hlinksldjump"/>
              </a:rPr>
              <a:t>Capitulo 4: Pink Floyd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5" action="ppaction://hlinksldjump"/>
              </a:rPr>
              <a:t> A Psicodelia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6" action="ppaction://hlinksldjump"/>
              </a:rPr>
              <a:t>Capitulo 5: Queen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6" action="ppaction://hlinksldjump"/>
              </a:rPr>
              <a:t> O </a:t>
            </a:r>
            <a:r>
              <a:rPr lang="pt-BR" sz="2400" dirty="0" err="1">
                <a:latin typeface="Simpsonfont" panose="02000500000000000000" pitchFamily="2" charset="0"/>
                <a:cs typeface="Calibri" panose="020F0502020204030204" pitchFamily="34" charset="0"/>
                <a:hlinkClick r:id="rId6" action="ppaction://hlinksldjump"/>
              </a:rPr>
              <a:t>Espetaculo</a:t>
            </a:r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6" action="ppaction://hlinksldjump"/>
              </a:rPr>
              <a:t>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371147-CEC4-4668-B5D5-495EF85527D2}"/>
              </a:ext>
            </a:extLst>
          </p:cNvPr>
          <p:cNvSpPr txBox="1"/>
          <p:nvPr/>
        </p:nvSpPr>
        <p:spPr>
          <a:xfrm>
            <a:off x="3429000" y="1454240"/>
            <a:ext cx="33130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7" action="ppaction://hlinksldjump"/>
              </a:rPr>
              <a:t>Capitulo 6: Nirvana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7" action="ppaction://hlinksldjump"/>
              </a:rPr>
              <a:t> O Som da </a:t>
            </a:r>
            <a:r>
              <a:rPr lang="pt-BR" sz="2400" dirty="0" err="1">
                <a:latin typeface="Simpsonfont" panose="02000500000000000000" pitchFamily="2" charset="0"/>
                <a:cs typeface="Calibri" panose="020F0502020204030204" pitchFamily="34" charset="0"/>
                <a:hlinkClick r:id="rId7" action="ppaction://hlinksldjump"/>
              </a:rPr>
              <a:t>Revoluçao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8" action="ppaction://hlinksldjump"/>
              </a:rPr>
              <a:t>Capitulo 7: U2 </a:t>
            </a:r>
            <a:endParaRPr lang="pt-BR" sz="2400" dirty="0">
              <a:latin typeface="Comic Sans MS" panose="030F0702030302020204" pitchFamily="66" charset="0"/>
              <a:cs typeface="Calibri" panose="020F0502020204030204" pitchFamily="34" charset="0"/>
              <a:hlinkClick r:id="rId8" action="ppaction://hlinksldjump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8" action="ppaction://hlinksldjump"/>
              </a:rPr>
              <a:t>A Politica no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9" action="ppaction://hlinksldjump"/>
              </a:rPr>
              <a:t>Capitulo 8: AC</a:t>
            </a:r>
            <a:r>
              <a:rPr lang="pt-BR" sz="2400" dirty="0">
                <a:latin typeface="Comic Sans MS" panose="030F0702030302020204" pitchFamily="66" charset="0"/>
                <a:cs typeface="Calibri" panose="020F0502020204030204" pitchFamily="34" charset="0"/>
                <a:hlinkClick r:id="rId9" action="ppaction://hlinksldjump"/>
              </a:rPr>
              <a:t>/</a:t>
            </a:r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9" action="ppaction://hlinksldjump"/>
              </a:rPr>
              <a:t>DC </a:t>
            </a:r>
            <a:endParaRPr lang="pt-BR" sz="2400" dirty="0">
              <a:latin typeface="Comic Sans MS" panose="030F0702030302020204" pitchFamily="66" charset="0"/>
              <a:cs typeface="Calibri" panose="020F0502020204030204" pitchFamily="34" charset="0"/>
              <a:hlinkClick r:id="rId9" action="ppaction://hlinksldjump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9" action="ppaction://hlinksldjump"/>
              </a:rPr>
              <a:t>O Peso do Rock Pesado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10" action="ppaction://hlinksldjump"/>
              </a:rPr>
              <a:t>Capitulo 9: The Who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10" action="ppaction://hlinksldjump"/>
              </a:rPr>
              <a:t> O Poder da Juventude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11" action="ppaction://hlinksldjump"/>
              </a:rPr>
              <a:t>Capitulo 10: The Clash</a:t>
            </a:r>
          </a:p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  <a:hlinkClick r:id="rId11" action="ppaction://hlinksldjump"/>
              </a:rPr>
              <a:t> O Punk no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A04AF4F-E5DE-A22A-F331-B0F2969D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181397"/>
            <a:ext cx="2844000" cy="527403"/>
          </a:xfrm>
        </p:spPr>
        <p:txBody>
          <a:bodyPr/>
          <a:lstStyle/>
          <a:p>
            <a:r>
              <a:rPr lang="pt-BR" dirty="0"/>
              <a:t>Quando o Rock Invadiu Springfield - Thiago Santana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C5798DE-FF14-D3FB-C04C-D38D392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1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97489-41C4-5083-BCE0-30F2511B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6D9F5-11D4-4B50-A956-2C17814AD23E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01</a:t>
            </a:r>
            <a:r>
              <a:rPr lang="pt-BR" sz="8000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91A142-0CFF-3754-17E4-BABB29E3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82" y="1145684"/>
            <a:ext cx="4226834" cy="163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875D57-CB58-2D3B-458A-DE2D19D8F377}"/>
              </a:ext>
            </a:extLst>
          </p:cNvPr>
          <p:cNvSpPr txBox="1"/>
          <p:nvPr/>
        </p:nvSpPr>
        <p:spPr>
          <a:xfrm>
            <a:off x="866907" y="2783582"/>
            <a:ext cx="51241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</a:rPr>
              <a:t>O Inicio da </a:t>
            </a:r>
            <a:r>
              <a:rPr lang="pt-BR" sz="2400" dirty="0" err="1">
                <a:latin typeface="Simpsonfont" panose="02000500000000000000" pitchFamily="2" charset="0"/>
                <a:cs typeface="Calibri" panose="020F0502020204030204" pitchFamily="34" charset="0"/>
              </a:rPr>
              <a:t>Revoluçao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Beatles são tipo a banda que fez todo mundo começar a bater cabeça e se perguntar: "Como é que a música pode ser tão boa?". Esses caras de Liverpool, com suas guitarras, cabelos compridos e óculos de sol, mudaram a história do rock. E não é só no som, não — eles criaram um verdadeiro movimento, misturando pop, rock, psicodelia e, sei lá, até loucura. Quando eles apareceram, o mundo da música ficou tipo, "Agora sim!" A melhor parte? Eles ainda dominam as paradas até hoje, meu chapa. Falar dos Beatles é como falar sobre pizza: não tem como errar.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Agora, se você tá achando que os Beatles só estão no disco e nas paradas de sucesso, tá muito enganado! Em Os Simpsons, a influência deles tá no ar. No episódio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Homer's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Barbershop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Quartet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o Homer até vira parte de um grupo musical que tem tudo a ver com os Beatles. E, claro, não podia faltar o Paul McCartney, que aparece em "Lisa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Vegetarian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". E o cara aparece dando conselhos vegetarianos pra Lisa, como se fosse a maior autoridade do mundo, e o melhor, ele é super legal com ela. Nem todo dia você encontra um Beatle em Springfield, né?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0FDE7C-FDDF-3744-E3A9-6549E23B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1521B0-2926-1515-FCF4-E653906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9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439C6-8E51-730C-E043-431750DF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FD0F0D4-D85A-ABDA-D393-7C46393F176F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02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C803DA-D6B7-C936-E3D7-0B50D0D7732E}"/>
              </a:ext>
            </a:extLst>
          </p:cNvPr>
          <p:cNvSpPr txBox="1"/>
          <p:nvPr/>
        </p:nvSpPr>
        <p:spPr>
          <a:xfrm>
            <a:off x="930499" y="2795065"/>
            <a:ext cx="49970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A Rebeldia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/>
              <a:t>Ah, os Rolling Stones. Esses caras têm a atitude do </a:t>
            </a:r>
            <a:r>
              <a:rPr lang="pt-BR" sz="1600" dirty="0" err="1"/>
              <a:t>rock’n’roll</a:t>
            </a:r>
            <a:r>
              <a:rPr lang="pt-BR" sz="1600" dirty="0"/>
              <a:t> engolida na veia. Desde o começo, lá na década de 60, eles estavam no palco com aquele som doido, aquele estilo que faz qualquer um querer chutar o balde e ser livre. O Mick Jagger, o Keith Richards e o resto da turma fizeram o mundo inteiro virar fã, e não era só pela música, mas também pela maneira como eles desafiavam tudo. Se você ainda não conhece </a:t>
            </a:r>
            <a:r>
              <a:rPr lang="pt-BR" sz="1600" i="1" dirty="0"/>
              <a:t>"(I </a:t>
            </a:r>
            <a:r>
              <a:rPr lang="pt-BR" sz="1600" i="1" dirty="0" err="1"/>
              <a:t>Can't</a:t>
            </a:r>
            <a:r>
              <a:rPr lang="pt-BR" sz="1600" i="1" dirty="0"/>
              <a:t> </a:t>
            </a:r>
            <a:r>
              <a:rPr lang="pt-BR" sz="1600" i="1" dirty="0" err="1"/>
              <a:t>Get</a:t>
            </a:r>
            <a:r>
              <a:rPr lang="pt-BR" sz="1600" i="1" dirty="0"/>
              <a:t> No) </a:t>
            </a:r>
            <a:r>
              <a:rPr lang="pt-BR" sz="1600" i="1" dirty="0" err="1"/>
              <a:t>Satisfaction</a:t>
            </a:r>
            <a:r>
              <a:rPr lang="pt-BR" sz="1600" i="1" dirty="0"/>
              <a:t>"</a:t>
            </a:r>
            <a:r>
              <a:rPr lang="pt-BR" sz="1600" dirty="0"/>
              <a:t> ou </a:t>
            </a:r>
            <a:r>
              <a:rPr lang="pt-BR" sz="1600" i="1" dirty="0"/>
              <a:t>"</a:t>
            </a:r>
            <a:r>
              <a:rPr lang="pt-BR" sz="1600" i="1" dirty="0" err="1"/>
              <a:t>Paint</a:t>
            </a:r>
            <a:r>
              <a:rPr lang="pt-BR" sz="1600" i="1" dirty="0"/>
              <a:t> It Black"</a:t>
            </a:r>
            <a:r>
              <a:rPr lang="pt-BR" sz="1600" dirty="0"/>
              <a:t>, você devia repensar sua vida.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Agora, na série, os Stones aparecem em grande estilo no episódio </a:t>
            </a:r>
            <a:r>
              <a:rPr lang="pt-BR" sz="1600" i="1" dirty="0"/>
              <a:t>"</a:t>
            </a:r>
            <a:r>
              <a:rPr lang="pt-BR" sz="1600" i="1" dirty="0" err="1"/>
              <a:t>How</a:t>
            </a:r>
            <a:r>
              <a:rPr lang="pt-BR" sz="1600" i="1" dirty="0"/>
              <a:t> I </a:t>
            </a:r>
            <a:r>
              <a:rPr lang="pt-BR" sz="1600" i="1" dirty="0" err="1"/>
              <a:t>Spent</a:t>
            </a:r>
            <a:r>
              <a:rPr lang="pt-BR" sz="1600" i="1" dirty="0"/>
              <a:t> </a:t>
            </a:r>
            <a:r>
              <a:rPr lang="pt-BR" sz="1600" i="1" dirty="0" err="1"/>
              <a:t>My</a:t>
            </a:r>
            <a:r>
              <a:rPr lang="pt-BR" sz="1600" i="1" dirty="0"/>
              <a:t> </a:t>
            </a:r>
            <a:r>
              <a:rPr lang="pt-BR" sz="1600" i="1" dirty="0" err="1"/>
              <a:t>Strummer</a:t>
            </a:r>
            <a:r>
              <a:rPr lang="pt-BR" sz="1600" i="1" dirty="0"/>
              <a:t> </a:t>
            </a:r>
            <a:r>
              <a:rPr lang="pt-BR" sz="1600" i="1" dirty="0" err="1"/>
              <a:t>Vacation</a:t>
            </a:r>
            <a:r>
              <a:rPr lang="pt-BR" sz="1600" i="1" dirty="0"/>
              <a:t>"</a:t>
            </a:r>
            <a:r>
              <a:rPr lang="pt-BR" sz="1600" dirty="0"/>
              <a:t>. Eles aparecem de boa, como se estivessem tomando chá com o Homer e seus amigos, na escola de rock do </a:t>
            </a:r>
            <a:r>
              <a:rPr lang="pt-BR" sz="1600" i="1" dirty="0" err="1"/>
              <a:t>Strummer</a:t>
            </a:r>
            <a:r>
              <a:rPr lang="pt-BR" sz="1600" dirty="0"/>
              <a:t>. O Mick Jagger e o Keith Richards, com aquela pose de roqueiros eternos, fazem uma participação que é puro </a:t>
            </a:r>
            <a:r>
              <a:rPr lang="pt-BR" sz="1600" dirty="0" err="1"/>
              <a:t>rock’n’roll</a:t>
            </a:r>
            <a:r>
              <a:rPr lang="pt-BR" sz="1600" dirty="0"/>
              <a:t> — com direito a risadas e umas piadinhas. Não tem jeito: se alguém manda o recado sobre fazer rock do jeito certo, são eles!</a:t>
            </a:r>
          </a:p>
        </p:txBody>
      </p:sp>
      <p:pic>
        <p:nvPicPr>
          <p:cNvPr id="3074" name="Picture 2" descr="Rolling Stones Logo PNG Transparent &amp; SVG Vector - Freebie Supply">
            <a:extLst>
              <a:ext uri="{FF2B5EF4-FFF2-40B4-BE49-F238E27FC236}">
                <a16:creationId xmlns:a16="http://schemas.microsoft.com/office/drawing/2014/main" id="{58163649-C780-0CD8-12DC-17BACEF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8" y="1186601"/>
            <a:ext cx="1619519" cy="16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HD The Rolling Stones - Wordpress Logo Png White Transparent PNG  Image - NicePNG.com">
            <a:extLst>
              <a:ext uri="{FF2B5EF4-FFF2-40B4-BE49-F238E27FC236}">
                <a16:creationId xmlns:a16="http://schemas.microsoft.com/office/drawing/2014/main" id="{71CE6E86-0090-B531-4A97-68B7CF83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8" y="1043276"/>
            <a:ext cx="2600024" cy="17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ED972-88BA-C5D0-D03B-46D4BDDD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D8EC8-55C6-6BEB-A582-0B94F708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4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E5FAD-DDF6-36DE-991F-07B14B8A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217055-7314-575C-C347-515FD36CD31D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03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71FC9E-F9C7-899A-44D3-36ABD3F39181}"/>
              </a:ext>
            </a:extLst>
          </p:cNvPr>
          <p:cNvSpPr txBox="1"/>
          <p:nvPr/>
        </p:nvSpPr>
        <p:spPr>
          <a:xfrm>
            <a:off x="930495" y="3000209"/>
            <a:ext cx="4997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O Peso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Led Zeppelin, meu chapa, esses caras são como o Hulk do rock! Quando eles entraram na cena nos anos 70, as coisas nunca mais foram as mesmas. Com o Jimmy Page arrasando na guitarra e o Robert Plant gritando como se não houvesse amanhã, eles criaram aquele som pesado e épico. Quem não ouviu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Stairway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Heaven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 pelo menos uma vez e pensou: "Isso aqui é uma obra de arte"? Até o Ringo Starr, do Beatles, ficou em choque com o talento desses malucos. A parada é tão boa que se você não sabe quem são, é hora de acordar, meu.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Os Simpsons, o Led Zeppelin pode não ter feito uma participação como os Stones, mas as referências estão lá, meu amigo! Em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Homerpalooza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Homero até tenta entrar na onda de um festival de música, e a energia da banda aparece ali, com aquele rock pesado que só eles sabem fazer. E nem é só no episódio, não. O Led Zeppelin está no DNA do rock de Springfield, tipo a marca d'água das gerações que se seguiram. Se o rock fosse uma escola, eles seriam os professores e Springfield a turma rebelde.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32FB28-776E-AE3D-430D-9A3BCE27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0" y="1273480"/>
            <a:ext cx="5557234" cy="1722049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28BB84-72A5-561E-3359-F8196ED2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A1B7250-2431-47F2-73D0-BB011EA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1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0E1DD-DFC3-FA96-9FA4-77ADFBE6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AB138A-18E8-6D54-5527-4B194CBE0075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04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DDC509-7CA3-643A-DED4-9B2AA637D04C}"/>
              </a:ext>
            </a:extLst>
          </p:cNvPr>
          <p:cNvSpPr txBox="1"/>
          <p:nvPr/>
        </p:nvSpPr>
        <p:spPr>
          <a:xfrm>
            <a:off x="930498" y="3054038"/>
            <a:ext cx="49970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A Psicodelia do Rock</a:t>
            </a:r>
            <a:endParaRPr lang="pt-BR" sz="2400" dirty="0">
              <a:latin typeface="Simpsonfont" panose="02000500000000000000" pitchFamily="2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Sabe aquele som que te leva para outra dimensão? Pois é, isso é Pink Floyd. Os caras pegaram o rock e transformaram ele em uma viagem surreal e alucinante. Com The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Dark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Moon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 The Wall, eles mostraram que música não é só para dançar, é para pensar, viajar e até filosofar. O que o Pink Floyd fez foi transformar a ideia de álbum em uma experiência. Tipo um filme, mas com guitarras e sintetizadores malucos. Se você não ouviu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Comfortably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Numb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tá perdendo muito, meu. Tá na hora de entrar nessa viagem!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 adivinha? Os Simpsons têm suas próprias viagens psicodélicas quando falam de Pink Floyd. No episódio "Homer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o The Wall faz uma aparição clara com umas piadas sobre alienação e segredos — é como se a série estivesse dizendo: "Olha, esses caras são tão loucos quanto nós!". A série já adora fazer críticas sociais, e Pink Floyd é tipo um mestre nesse jogo. Se você acha que Os Simpsons são só uma comédia besta, é porque nunca se aprofundou nas mensagens psicodélicas e subversivas que a banda e a série têm em comum.</a:t>
            </a:r>
          </a:p>
        </p:txBody>
      </p:sp>
      <p:pic>
        <p:nvPicPr>
          <p:cNvPr id="4098" name="Picture 2" descr="Pink Floyd Rock Band PNG Free Download">
            <a:extLst>
              <a:ext uri="{FF2B5EF4-FFF2-40B4-BE49-F238E27FC236}">
                <a16:creationId xmlns:a16="http://schemas.microsoft.com/office/drawing/2014/main" id="{30CB00DC-201F-C3AF-7AB0-8B7F7E14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0" y="825751"/>
            <a:ext cx="5750417" cy="22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6CFBE-78FA-07A2-E397-508581C3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2E27A-BCDD-BD6D-B9CB-56439AB7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16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24938-F19A-303F-2C34-E669F4EB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0C9997-EA34-F825-6439-0180ADB13F71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05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87A845-2843-CB93-6DD0-D09D1EE2660E}"/>
              </a:ext>
            </a:extLst>
          </p:cNvPr>
          <p:cNvSpPr txBox="1"/>
          <p:nvPr/>
        </p:nvSpPr>
        <p:spPr>
          <a:xfrm>
            <a:off x="930497" y="2783582"/>
            <a:ext cx="49970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</a:rPr>
              <a:t>O </a:t>
            </a:r>
            <a:r>
              <a:rPr lang="pt-BR" sz="2400" dirty="0" err="1">
                <a:latin typeface="Simpsonfont" panose="02000500000000000000" pitchFamily="2" charset="0"/>
                <a:cs typeface="Calibri" panose="020F0502020204030204" pitchFamily="34" charset="0"/>
              </a:rPr>
              <a:t>Espetaculo</a:t>
            </a:r>
            <a:r>
              <a:rPr lang="pt-BR" sz="2400" dirty="0">
                <a:latin typeface="Simpsonfont" panose="02000500000000000000" pitchFamily="2" charset="0"/>
                <a:cs typeface="Calibri" panose="020F0502020204030204" pitchFamily="34" charset="0"/>
              </a:rPr>
              <a:t> do Rock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Se você já viu um show de Queen, sabe que aquilo é um espetáculo. Freddie Mercury não era só um cantor, ele era uma máquina de energia, carisma e talento. Esses caras eram tão grandes que suas músicas continuam tocando por aí, no rádio, nas festas e até nos filmes. Se tem uma banda que nunca sai de moda, é o Queen.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Bohemian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Rhapsody" é tipo aquele épico do rock que todo mundo conhece e ninguém jamais vai esquecer. E, convenhamos, quem mais poderia criar algo tão insano e genial quanto A Night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Opera?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Os Simpsons, o Queen brilha em vários momentos. No episódio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Homer's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Phobia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a série faz uma referência direta ao estilo de vida de Freddie Mercury e à excentricidade da banda. Eles são os mestres do rock extravagante, e Os Simpsons sabem disso. Tem até aquele momento em que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Bohemian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Rhapsody toca e, de repente, todo mundo fica meio tonto de tanta genialidade. A série não perde a chance de mostrar como o Queen não é só música — é atitude, diversão e um show de personalidade. E, honestamente, Springfield precisa de mais disso.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7BA73D-A241-1667-822C-183388C7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7" y="1375555"/>
            <a:ext cx="4544059" cy="1467055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E276A44-7F12-8FA6-94C8-51A388DA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B8BD01D-625D-8EA5-1A2F-2A5C443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0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B2AA-8CA4-B090-532F-5F132B85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D752E4-7BC8-4FAB-5D82-F629968C3A1C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06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B66A6B-1740-E59C-735D-0F06CA475689}"/>
              </a:ext>
            </a:extLst>
          </p:cNvPr>
          <p:cNvSpPr txBox="1"/>
          <p:nvPr/>
        </p:nvSpPr>
        <p:spPr>
          <a:xfrm>
            <a:off x="930496" y="3369016"/>
            <a:ext cx="49970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O Som da </a:t>
            </a:r>
            <a:r>
              <a:rPr lang="pt-BR" sz="2400" dirty="0" err="1">
                <a:latin typeface="Simpsonfont" panose="02000500000000000000" pitchFamily="2" charset="0"/>
              </a:rPr>
              <a:t>Revoluçao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Quando Nirvana apareceu nos anos 90, foi como uma bomba explodindo no meio do rock. Kurt Cobain e sua turma pegaram o rock dos anos 80, arrancaram a maquiagem, jogaram a guitarra pesada e o som cru no meio e disseram: "Aqui está o verdadeiro rock!". "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Smells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Teen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Spirit" virou o hino de uma geração que estava cansada de tudo e queria mudar as coisas. O grunge era um grito de revolta, e Nirvana foi o som que a galera precisava. Até hoje, os caras são considerados uma revolução no rock.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Agora, em Os Simpsons, Nirvana é mencionado como uma referência àquele espírito de juventude rebelde e sem futuro. No episódio "Grunge Girl", a série não só menciona o grunge, mas também traz todo aquele sentimento de rebeldia que a banda representava. É como se Springfield estivesse, de alguma forma, acompanhando a mudança que o Nirvana trouxe para o mundo. E é claro, o som cru de Nirvana se encaixa perfeitamente na maneira como Os Simpsons sempre abordaram a cultura pop: sem frescura e com muita sinceridade.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633C33-3954-76C4-245E-B749C6A5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1577161"/>
            <a:ext cx="1588323" cy="13864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FF6C0D-F99B-C291-B68C-9140BB76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29" y="1577161"/>
            <a:ext cx="4326773" cy="1386406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A7DE4D9-18DE-6A0D-E5E4-9208E64C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AED371B-1F64-DC9F-8A82-9DEE9D45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1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AFA4-206E-F341-DB9C-94CD8D59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2DBE76-002C-3C0D-9274-A3B027F6D410}"/>
              </a:ext>
            </a:extLst>
          </p:cNvPr>
          <p:cNvSpPr txBox="1"/>
          <p:nvPr/>
        </p:nvSpPr>
        <p:spPr>
          <a:xfrm>
            <a:off x="0" y="9270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psonfont" panose="02000500000000000000" pitchFamily="2" charset="0"/>
              </a:rPr>
              <a:t>Capitulo 07</a:t>
            </a:r>
            <a:r>
              <a:rPr lang="pt-BR" sz="80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8B6AF1-348A-0B93-A9C6-FDD4D007CBE3}"/>
              </a:ext>
            </a:extLst>
          </p:cNvPr>
          <p:cNvSpPr txBox="1"/>
          <p:nvPr/>
        </p:nvSpPr>
        <p:spPr>
          <a:xfrm>
            <a:off x="930497" y="2807944"/>
            <a:ext cx="49970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impsonfont" panose="02000500000000000000" pitchFamily="2" charset="0"/>
              </a:rPr>
              <a:t>A Política no Rock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/>
              <a:t>Ok, se você ainda acha que U2 é só uma banda de rock com algumas baladas emocionais, é porque não está prestando atenção. Bono e sua turma fizeram do rock uma ferramenta para falar sobre política e problemas sociais. Com discos como The Joshua </a:t>
            </a:r>
            <a:r>
              <a:rPr lang="pt-BR" sz="1600" dirty="0" err="1"/>
              <a:t>Tree</a:t>
            </a:r>
            <a:r>
              <a:rPr lang="pt-BR" sz="1600" dirty="0"/>
              <a:t>, eles trouxeram um mix de rock e consciência social, que não foi só música — foi uma mensagem. U2 queria mudar o mundo e, de algum jeito, conseguiram. Se você não curte muito, pelo menos escute "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or</a:t>
            </a:r>
            <a:r>
              <a:rPr lang="pt-BR" sz="1600" dirty="0"/>
              <a:t> </a:t>
            </a:r>
            <a:r>
              <a:rPr lang="pt-BR" sz="1600" dirty="0" err="1"/>
              <a:t>Without</a:t>
            </a:r>
            <a:r>
              <a:rPr lang="pt-BR" sz="1600" dirty="0"/>
              <a:t> </a:t>
            </a:r>
            <a:r>
              <a:rPr lang="pt-BR" sz="1600" dirty="0" err="1"/>
              <a:t>You</a:t>
            </a:r>
            <a:r>
              <a:rPr lang="pt-BR" sz="1600" dirty="0"/>
              <a:t>" e repense essa ideia.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Agora, Os Simpsons não deixam U2 de fora. No episódio "U2", a banda aparece em Springfield e brinca com essa ideia de Bono ser meio... um “mestre da mudança”, sabe? O episódio é uma forma de criticar, mas também de respeitar a missão da banda de promover causas sociais. A série até faz uma sátira do tipo de engajamento político que o U2 tenta fazer, enquanto coloca os personagens em situações hilárias. A parada é que Os Simpsons e U2 têm uma coisa em comum: ambos sabem que o rock pode ser mais do que música — pode ser uma mensagem.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CD6609-C3EC-22E6-2CF2-8613EEEA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4" y="1074208"/>
            <a:ext cx="2486111" cy="146021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13C5B7E-9C8C-6D75-5EF7-C7D847C1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Quando o Rock Invadiu Springfield - Thiago Santana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029919A-29A3-5DF2-E663-36C690DA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D054-16FA-450B-B4F8-6ACEAA8C57E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2503</Words>
  <Application>Microsoft Office PowerPoint</Application>
  <PresentationFormat>Papel A4 (210 x 297 mm)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Comic Sans MS</vt:lpstr>
      <vt:lpstr>Simpsonfont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</dc:creator>
  <cp:lastModifiedBy>Thiago</cp:lastModifiedBy>
  <cp:revision>3</cp:revision>
  <dcterms:created xsi:type="dcterms:W3CDTF">2024-12-30T23:21:05Z</dcterms:created>
  <dcterms:modified xsi:type="dcterms:W3CDTF">2024-12-31T02:27:14Z</dcterms:modified>
</cp:coreProperties>
</file>