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3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278C-91B5-A04D-9A9C-0CBC341B6321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B7B7-592F-D842-B417-83ADDD47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my number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Computer greets user, then enter into a game loop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Computer picks a random number between 1 and 100.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Prompt user to guess the number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Tell user if his/her guess is higher or lower than the number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Allow user to guess again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Repeat 3-5 until user get it right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Tell user how many guesses it took to get it right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Bonus: record the best number of guess (lowest) and user’s name to a file (leader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7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933" y="592667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a random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3933" y="1667934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Player’s guess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3933" y="2760134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Number of Tries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13933" y="3903134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 Player if guess is too high/low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041400" y="5096933"/>
            <a:ext cx="2226733" cy="1244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Guessed number?</a:t>
            </a:r>
            <a:endParaRPr lang="en-US" dirty="0"/>
          </a:p>
        </p:txBody>
      </p:sp>
      <p:cxnSp>
        <p:nvCxnSpPr>
          <p:cNvPr id="10" name="Elbow Connector 9"/>
          <p:cNvCxnSpPr>
            <a:stCxn id="8" idx="1"/>
            <a:endCxn id="5" idx="1"/>
          </p:cNvCxnSpPr>
          <p:nvPr/>
        </p:nvCxnSpPr>
        <p:spPr>
          <a:xfrm rot="10800000" flipH="1">
            <a:off x="1041399" y="2040467"/>
            <a:ext cx="372533" cy="3678766"/>
          </a:xfrm>
          <a:prstGeom prst="bentConnector3">
            <a:avLst>
              <a:gd name="adj1" fmla="val -613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10666" y="5096932"/>
            <a:ext cx="1481667" cy="124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Congrat</a:t>
            </a:r>
            <a:r>
              <a:rPr lang="en-US" dirty="0" smtClean="0"/>
              <a:t> Player and tell number of tries</a:t>
            </a:r>
            <a:endParaRPr lang="en-US" dirty="0"/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 flipV="1">
            <a:off x="3268133" y="5719232"/>
            <a:ext cx="164253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5400" y="60875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0267" y="5833533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2154767" y="1337733"/>
            <a:ext cx="0" cy="330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2154767" y="2413000"/>
            <a:ext cx="0" cy="347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2154767" y="3505200"/>
            <a:ext cx="0" cy="39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154767" y="4648200"/>
            <a:ext cx="0" cy="448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4795" y="530717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a random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4796" y="1667935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Player’s guess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4796" y="2760135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Number of Tries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4796" y="3903135"/>
            <a:ext cx="1481667" cy="745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 Player if guess is too high/low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2892263" y="5096934"/>
            <a:ext cx="2226733" cy="1244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Guessed number?</a:t>
            </a:r>
            <a:endParaRPr lang="en-US" dirty="0"/>
          </a:p>
        </p:txBody>
      </p:sp>
      <p:cxnSp>
        <p:nvCxnSpPr>
          <p:cNvPr id="9" name="Elbow Connector 8"/>
          <p:cNvCxnSpPr>
            <a:stCxn id="8" idx="1"/>
            <a:endCxn id="5" idx="1"/>
          </p:cNvCxnSpPr>
          <p:nvPr/>
        </p:nvCxnSpPr>
        <p:spPr>
          <a:xfrm rot="10800000" flipH="1">
            <a:off x="2892262" y="2040468"/>
            <a:ext cx="372533" cy="3678766"/>
          </a:xfrm>
          <a:prstGeom prst="bentConnector3">
            <a:avLst>
              <a:gd name="adj1" fmla="val -613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61529" y="5096933"/>
            <a:ext cx="1481667" cy="124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Congrat</a:t>
            </a:r>
            <a:r>
              <a:rPr lang="en-US" dirty="0" smtClean="0"/>
              <a:t> Player and tell number of tries</a:t>
            </a:r>
            <a:endParaRPr lang="en-US" dirty="0"/>
          </a:p>
        </p:txBody>
      </p:sp>
      <p:cxnSp>
        <p:nvCxnSpPr>
          <p:cNvPr id="11" name="Elbow Connector 10"/>
          <p:cNvCxnSpPr>
            <a:stCxn id="8" idx="3"/>
            <a:endCxn id="10" idx="1"/>
          </p:cNvCxnSpPr>
          <p:nvPr/>
        </p:nvCxnSpPr>
        <p:spPr>
          <a:xfrm flipV="1">
            <a:off x="5118996" y="5719233"/>
            <a:ext cx="164253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6263" y="608753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91130" y="5833534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005629" y="1275783"/>
            <a:ext cx="1" cy="392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005630" y="2413001"/>
            <a:ext cx="0" cy="347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005630" y="3505201"/>
            <a:ext cx="0" cy="39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4005630" y="4648201"/>
            <a:ext cx="0" cy="448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4933" y="626533"/>
            <a:ext cx="1481667" cy="73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file </a:t>
            </a:r>
            <a:r>
              <a:rPr lang="en-US" dirty="0" err="1" smtClean="0"/>
              <a:t>highscore.txt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4933" y="1786453"/>
            <a:ext cx="1481667" cy="16679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file using </a:t>
            </a:r>
            <a:r>
              <a:rPr lang="en-US" dirty="0" err="1" smtClean="0"/>
              <a:t>getline</a:t>
            </a:r>
            <a:r>
              <a:rPr lang="en-US" dirty="0" smtClean="0"/>
              <a:t>() and parse the line into two tokens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1265767" y="1363133"/>
            <a:ext cx="0" cy="423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  <a:endCxn id="4" idx="1"/>
          </p:cNvCxnSpPr>
          <p:nvPr/>
        </p:nvCxnSpPr>
        <p:spPr>
          <a:xfrm rot="5400000" flipH="1" flipV="1">
            <a:off x="989712" y="1179305"/>
            <a:ext cx="2551137" cy="1999028"/>
          </a:xfrm>
          <a:prstGeom prst="bentConnector4">
            <a:avLst>
              <a:gd name="adj1" fmla="val -8961"/>
              <a:gd name="adj2" fmla="val 545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6355129" y="3403601"/>
            <a:ext cx="2226733" cy="1244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tries smaller than the best?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60067" y="2116667"/>
            <a:ext cx="1955800" cy="956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user’s name</a:t>
            </a:r>
          </a:p>
          <a:p>
            <a:pPr algn="ctr"/>
            <a:r>
              <a:rPr lang="en-US" dirty="0" smtClean="0"/>
              <a:t>Open </a:t>
            </a:r>
            <a:r>
              <a:rPr lang="en-US" dirty="0" err="1" smtClean="0"/>
              <a:t>highscore.txt</a:t>
            </a:r>
            <a:r>
              <a:rPr lang="en-US" dirty="0" smtClean="0"/>
              <a:t> with </a:t>
            </a:r>
            <a:r>
              <a:rPr lang="en-US" dirty="0" err="1" smtClean="0"/>
              <a:t>trunc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Update the file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55129" y="530717"/>
            <a:ext cx="2060738" cy="1001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 user the current best player and score, suggest to play again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0"/>
            <a:endCxn id="30" idx="2"/>
          </p:cNvCxnSpPr>
          <p:nvPr/>
        </p:nvCxnSpPr>
        <p:spPr>
          <a:xfrm flipH="1" flipV="1">
            <a:off x="7468496" y="4648201"/>
            <a:ext cx="33867" cy="448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0"/>
            <a:endCxn id="31" idx="2"/>
          </p:cNvCxnSpPr>
          <p:nvPr/>
        </p:nvCxnSpPr>
        <p:spPr>
          <a:xfrm flipH="1" flipV="1">
            <a:off x="7437967" y="3073400"/>
            <a:ext cx="30529" cy="330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" idx="1"/>
            <a:endCxn id="32" idx="1"/>
          </p:cNvCxnSpPr>
          <p:nvPr/>
        </p:nvCxnSpPr>
        <p:spPr>
          <a:xfrm rot="10800000">
            <a:off x="6355129" y="1031593"/>
            <a:ext cx="12700" cy="299430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02363" y="31072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76197" y="332053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5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206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Guess my number concept</vt:lpstr>
      <vt:lpstr>PowerPoint Presentation</vt:lpstr>
      <vt:lpstr>PowerPoint Presentation</vt:lpstr>
    </vt:vector>
  </TitlesOfParts>
  <Company>TheCoolDoc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Yeh</dc:creator>
  <cp:lastModifiedBy>Thomas Yeh</cp:lastModifiedBy>
  <cp:revision>5</cp:revision>
  <dcterms:created xsi:type="dcterms:W3CDTF">2013-10-15T22:01:34Z</dcterms:created>
  <dcterms:modified xsi:type="dcterms:W3CDTF">2013-10-16T18:26:12Z</dcterms:modified>
</cp:coreProperties>
</file>