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  <p:sldId id="269" r:id="rId15"/>
    <p:sldId id="270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71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9/27/2014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9/27/2014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9/27/2014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9/27/2014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9/27/2014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aravel.com/docs/rout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aravel.com/docs/4.2/templates#blade-templat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ymfony.com/projects/larave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aravel.com/docs/4.2/valida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laravel.com/docs/4.2/querie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alexthewar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aravel.com/docs/qui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9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Hand-Crafted </a:t>
            </a:r>
            <a:r>
              <a:rPr lang="en-US" dirty="0" err="1" smtClean="0"/>
              <a:t>Artisinal</a:t>
            </a:r>
            <a:r>
              <a:rPr lang="en-US" dirty="0" smtClean="0"/>
              <a:t> PHP, for web Artisans.</a:t>
            </a:r>
            <a:endParaRPr lang="en-US" dirty="0"/>
          </a:p>
        </p:txBody>
      </p:sp>
      <p:pic>
        <p:nvPicPr>
          <p:cNvPr id="4" name="Picture 3" descr="laravel-four-ic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03" y="856461"/>
            <a:ext cx="2105914" cy="20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7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local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configuration is based in app/</a:t>
            </a:r>
            <a:r>
              <a:rPr lang="en-US" dirty="0" err="1" smtClean="0"/>
              <a:t>config</a:t>
            </a:r>
            <a:r>
              <a:rPr lang="en-US" dirty="0" smtClean="0"/>
              <a:t> (for generics and defaults), and app/</a:t>
            </a:r>
            <a:r>
              <a:rPr lang="en-US" dirty="0" err="1" smtClean="0"/>
              <a:t>config</a:t>
            </a:r>
            <a:r>
              <a:rPr lang="en-US" dirty="0" smtClean="0"/>
              <a:t>/{$</a:t>
            </a:r>
            <a:r>
              <a:rPr lang="en-US" dirty="0" err="1" smtClean="0"/>
              <a:t>env</a:t>
            </a:r>
            <a:r>
              <a:rPr lang="en-US" dirty="0" smtClean="0"/>
              <a:t>} (for environment specific information).</a:t>
            </a:r>
          </a:p>
          <a:p>
            <a:r>
              <a:rPr lang="en-US" dirty="0" smtClean="0"/>
              <a:t>We’ll want to </a:t>
            </a:r>
            <a:r>
              <a:rPr lang="en-US" dirty="0" err="1" smtClean="0"/>
              <a:t>config</a:t>
            </a:r>
            <a:r>
              <a:rPr lang="en-US" dirty="0" smtClean="0"/>
              <a:t> the local </a:t>
            </a:r>
            <a:r>
              <a:rPr lang="en-US" dirty="0" err="1" smtClean="0"/>
              <a:t>env’s</a:t>
            </a:r>
            <a:r>
              <a:rPr lang="en-US" dirty="0" smtClean="0"/>
              <a:t> </a:t>
            </a:r>
            <a:r>
              <a:rPr lang="en-US" dirty="0" err="1" smtClean="0"/>
              <a:t>database.php</a:t>
            </a:r>
            <a:r>
              <a:rPr lang="en-US" dirty="0" smtClean="0"/>
              <a:t> file to include the configuration for a locally running database, like so: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10" y="3422650"/>
            <a:ext cx="4102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7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local DB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stanza is in the ‘connections’ section of the configuration array.</a:t>
            </a:r>
          </a:p>
          <a:p>
            <a:r>
              <a:rPr lang="en-US" dirty="0" smtClean="0"/>
              <a:t>This connection will only apply to the local environment. You can define global database connections in app/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databases.php</a:t>
            </a:r>
            <a:r>
              <a:rPr lang="en-US" dirty="0" smtClean="0"/>
              <a:t>, but I recommend keeping them in their environment directories.</a:t>
            </a:r>
          </a:p>
          <a:p>
            <a:r>
              <a:rPr lang="en-US" dirty="0" smtClean="0"/>
              <a:t>A note about </a:t>
            </a:r>
            <a:r>
              <a:rPr lang="en-US" dirty="0" err="1" smtClean="0"/>
              <a:t>config</a:t>
            </a:r>
            <a:r>
              <a:rPr lang="en-US" dirty="0" smtClean="0"/>
              <a:t> files:</a:t>
            </a:r>
          </a:p>
          <a:p>
            <a:pPr lvl="1"/>
            <a:r>
              <a:rPr lang="en-US" dirty="0" smtClean="0"/>
              <a:t>They are all just </a:t>
            </a:r>
            <a:r>
              <a:rPr lang="en-US" dirty="0" err="1" smtClean="0"/>
              <a:t>php</a:t>
            </a:r>
            <a:r>
              <a:rPr lang="en-US" dirty="0" smtClean="0"/>
              <a:t> arrays which are being returned from the scope file and as such are assigned with “require” or “include” statements.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2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Local 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has a magical method for determining what environment you’re on based on the server’s host name. As such you might need to configure it in app/bootstrap/</a:t>
            </a:r>
            <a:r>
              <a:rPr lang="en-US" dirty="0" err="1" smtClean="0"/>
              <a:t>start.php</a:t>
            </a:r>
            <a:endParaRPr lang="en-US" dirty="0" smtClean="0"/>
          </a:p>
          <a:p>
            <a:pPr lvl="1"/>
            <a:r>
              <a:rPr lang="en-US" dirty="0" smtClean="0"/>
              <a:t>The method is $app-&gt;</a:t>
            </a:r>
            <a:r>
              <a:rPr lang="en-US" dirty="0" err="1" smtClean="0"/>
              <a:t>detectEnvironment</a:t>
            </a:r>
            <a:r>
              <a:rPr lang="en-US" dirty="0" smtClean="0"/>
              <a:t>, and there should already be a stub for the local environment.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97" y="4507729"/>
            <a:ext cx="62103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up a route!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are defined in the application’s app/</a:t>
            </a:r>
            <a:r>
              <a:rPr lang="en-US" dirty="0" err="1" smtClean="0"/>
              <a:t>routes.php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There are several static methods you can use to define routes.</a:t>
            </a:r>
          </a:p>
          <a:p>
            <a:pPr lvl="1"/>
            <a:r>
              <a:rPr lang="en-US" dirty="0" smtClean="0"/>
              <a:t>::get and ::resource being common.</a:t>
            </a:r>
          </a:p>
          <a:p>
            <a:pPr lvl="1"/>
            <a:r>
              <a:rPr lang="en-US" dirty="0">
                <a:hlinkClick r:id="rId2"/>
              </a:rPr>
              <a:t>http://laravel.com/docs/</a:t>
            </a:r>
            <a:r>
              <a:rPr lang="en-US" dirty="0" smtClean="0">
                <a:hlinkClick r:id="rId2"/>
              </a:rPr>
              <a:t>routing</a:t>
            </a:r>
            <a:endParaRPr lang="en-US" dirty="0" smtClean="0"/>
          </a:p>
          <a:p>
            <a:r>
              <a:rPr lang="en-US" dirty="0" smtClean="0"/>
              <a:t>Routes can be directed to controller methods, or they can be closures. Here’s a simple closure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</a:t>
            </a:r>
            <a:r>
              <a:rPr lang="en-US" dirty="0" smtClean="0"/>
              <a:t>utput from this is simply the string printed to the screen, as if you had echoed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41" y="4147802"/>
            <a:ext cx="474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3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Controllers: </a:t>
            </a:r>
            <a:r>
              <a:rPr lang="en-US" dirty="0" err="1" smtClean="0"/>
              <a:t>Betterness</a:t>
            </a:r>
            <a:r>
              <a:rPr lang="en-US" dirty="0" smtClean="0"/>
              <a:t> for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 hold the logic that will be sent to the view in order to render content to a page (or provide service output). </a:t>
            </a:r>
          </a:p>
          <a:p>
            <a:r>
              <a:rPr lang="en-US" dirty="0" err="1" smtClean="0"/>
              <a:t>Laravel</a:t>
            </a:r>
            <a:r>
              <a:rPr lang="en-US" dirty="0" smtClean="0"/>
              <a:t> has the concept of </a:t>
            </a:r>
            <a:r>
              <a:rPr lang="en-US" dirty="0" err="1" smtClean="0"/>
              <a:t>RESTful</a:t>
            </a:r>
            <a:r>
              <a:rPr lang="en-US" dirty="0" smtClean="0"/>
              <a:t> controllers, as well as being able to tie those to a model for a “Resource” controller.</a:t>
            </a:r>
          </a:p>
          <a:p>
            <a:r>
              <a:rPr lang="en-US" dirty="0" smtClean="0"/>
              <a:t>There’s a handy generator in the artisan script to handle this: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also has --only and --except flags which can exclude various methods from the controller</a:t>
            </a:r>
          </a:p>
          <a:p>
            <a:pPr lvl="1"/>
            <a:r>
              <a:rPr lang="en-US" dirty="0" smtClean="0"/>
              <a:t>Or you can delete them yourself, doesn’t really matter.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00" y="3637708"/>
            <a:ext cx="3975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80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Note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controller: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Wire it up to a route: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Stub out the create method: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8" y="2229094"/>
            <a:ext cx="8161340" cy="41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23" y="3348906"/>
            <a:ext cx="4737100" cy="86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741" y="5069564"/>
            <a:ext cx="594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3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view for “create”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are generally stored in the form app/views/{</a:t>
            </a:r>
            <a:r>
              <a:rPr lang="en-US" dirty="0" err="1" smtClean="0"/>
              <a:t>resourcename</a:t>
            </a:r>
            <a:r>
              <a:rPr lang="en-US" dirty="0" smtClean="0"/>
              <a:t>}/{action}.</a:t>
            </a:r>
            <a:r>
              <a:rPr lang="en-US" dirty="0" err="1" smtClean="0"/>
              <a:t>blade.php</a:t>
            </a:r>
            <a:r>
              <a:rPr lang="en-US" dirty="0" smtClean="0"/>
              <a:t> (or just .</a:t>
            </a:r>
            <a:r>
              <a:rPr lang="en-US" dirty="0" err="1" smtClean="0"/>
              <a:t>php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Laravel</a:t>
            </a:r>
            <a:r>
              <a:rPr lang="en-US" dirty="0" smtClean="0"/>
              <a:t> knows whether or not to expect blade syntax based on this file extension.</a:t>
            </a:r>
          </a:p>
          <a:p>
            <a:r>
              <a:rPr lang="en-US" dirty="0" smtClean="0"/>
              <a:t>So, we’ll start off by creating the folder for notes: app/views/notes, and then inside of that make </a:t>
            </a:r>
            <a:r>
              <a:rPr lang="en-US" dirty="0" err="1" smtClean="0"/>
              <a:t>create.blade.php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9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the “create”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562100"/>
            <a:ext cx="79375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85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http://laravel.com/docs/4.2/templates#blade-templating</a:t>
            </a:r>
            <a:endParaRPr lang="en-US" dirty="0"/>
          </a:p>
          <a:p>
            <a:r>
              <a:rPr lang="en-US" dirty="0" smtClean="0"/>
              <a:t>Blade is an extensible </a:t>
            </a:r>
            <a:r>
              <a:rPr lang="en-US" dirty="0" err="1" smtClean="0"/>
              <a:t>templating</a:t>
            </a:r>
            <a:r>
              <a:rPr lang="en-US" dirty="0" smtClean="0"/>
              <a:t> language for </a:t>
            </a:r>
            <a:r>
              <a:rPr lang="en-US" dirty="0" err="1" smtClean="0"/>
              <a:t>Laravel</a:t>
            </a:r>
            <a:r>
              <a:rPr lang="en-US" dirty="0" smtClean="0"/>
              <a:t>, full of magic and glory.</a:t>
            </a:r>
          </a:p>
          <a:p>
            <a:pPr lvl="1"/>
            <a:r>
              <a:rPr lang="en-US" dirty="0" smtClean="0"/>
              <a:t>Actually it’s pretty similar to most other </a:t>
            </a:r>
            <a:r>
              <a:rPr lang="en-US" dirty="0" err="1" smtClean="0"/>
              <a:t>templating</a:t>
            </a:r>
            <a:r>
              <a:rPr lang="en-US" dirty="0" smtClean="0"/>
              <a:t> languages.</a:t>
            </a:r>
          </a:p>
          <a:p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{{{ $variable }}} – Echo, but escape first</a:t>
            </a:r>
          </a:p>
          <a:p>
            <a:pPr lvl="1"/>
            <a:r>
              <a:rPr lang="en-US" dirty="0" smtClean="0"/>
              <a:t>{{ $variable }} – Echo without escaping</a:t>
            </a:r>
          </a:p>
          <a:p>
            <a:pPr lvl="1"/>
            <a:r>
              <a:rPr lang="en-US" dirty="0" smtClean="0"/>
              <a:t>@if, @</a:t>
            </a:r>
            <a:r>
              <a:rPr lang="en-US" dirty="0" err="1" smtClean="0"/>
              <a:t>elseif</a:t>
            </a:r>
            <a:r>
              <a:rPr lang="en-US" dirty="0" smtClean="0"/>
              <a:t>, @else, @</a:t>
            </a:r>
            <a:r>
              <a:rPr lang="en-US" dirty="0" err="1" smtClean="0"/>
              <a:t>endif</a:t>
            </a:r>
            <a:r>
              <a:rPr lang="en-US" dirty="0" smtClean="0"/>
              <a:t> – If control blocks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foreach</a:t>
            </a:r>
            <a:r>
              <a:rPr lang="en-US" dirty="0" smtClean="0"/>
              <a:t>, @</a:t>
            </a:r>
            <a:r>
              <a:rPr lang="en-US" dirty="0" err="1" smtClean="0"/>
              <a:t>endforeach</a:t>
            </a:r>
            <a:r>
              <a:rPr lang="en-US" dirty="0" smtClean="0"/>
              <a:t>; @for, @</a:t>
            </a:r>
            <a:r>
              <a:rPr lang="en-US" dirty="0" err="1" smtClean="0"/>
              <a:t>endfor</a:t>
            </a:r>
            <a:r>
              <a:rPr lang="en-US" dirty="0" smtClean="0"/>
              <a:t>; 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forelse</a:t>
            </a:r>
            <a:r>
              <a:rPr lang="en-US" dirty="0" smtClean="0"/>
              <a:t> and @empty – </a:t>
            </a:r>
            <a:r>
              <a:rPr lang="en-US" dirty="0" err="1" smtClean="0"/>
              <a:t>foreach</a:t>
            </a:r>
            <a:r>
              <a:rPr lang="en-US" dirty="0" smtClean="0"/>
              <a:t> else empty == awesomeness</a:t>
            </a:r>
          </a:p>
          <a:p>
            <a:pPr lvl="1"/>
            <a:r>
              <a:rPr lang="en-US" dirty="0" smtClean="0"/>
              <a:t>@yield – display sub-template contents.</a:t>
            </a:r>
          </a:p>
        </p:txBody>
      </p:sp>
    </p:spTree>
    <p:extLst>
      <p:ext uri="{BB962C8B-B14F-4D97-AF65-F5344CB8AC3E}">
        <p14:creationId xmlns:p14="http://schemas.microsoft.com/office/powerpoint/2010/main" val="187056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has a nifty Form helper which can help generate form markup.</a:t>
            </a:r>
          </a:p>
          <a:p>
            <a:r>
              <a:rPr lang="en-US" dirty="0" smtClean="0"/>
              <a:t>Form::open opens the form and generates a CSRF token and automatically injects it into the form.</a:t>
            </a:r>
          </a:p>
          <a:p>
            <a:pPr lvl="1"/>
            <a:r>
              <a:rPr lang="en-US" dirty="0" smtClean="0"/>
              <a:t>You can also bind its action to a controller route, which is what’s going on in </a:t>
            </a:r>
            <a:r>
              <a:rPr lang="en-US" dirty="0"/>
              <a:t>that array('action' =&gt; '</a:t>
            </a:r>
            <a:r>
              <a:rPr lang="en-US" dirty="0" err="1"/>
              <a:t>NoteController@store</a:t>
            </a:r>
            <a:r>
              <a:rPr lang="en-US" dirty="0"/>
              <a:t>'</a:t>
            </a:r>
            <a:r>
              <a:rPr lang="en-US" dirty="0" smtClean="0"/>
              <a:t>) section</a:t>
            </a:r>
          </a:p>
          <a:p>
            <a:r>
              <a:rPr lang="en-US" dirty="0" smtClean="0"/>
              <a:t>Form::text – Standard &lt;input&gt; element</a:t>
            </a:r>
          </a:p>
          <a:p>
            <a:r>
              <a:rPr lang="en-US" dirty="0" smtClean="0"/>
              <a:t>Form::</a:t>
            </a:r>
            <a:r>
              <a:rPr lang="en-US" dirty="0" err="1" smtClean="0"/>
              <a:t>textarea</a:t>
            </a:r>
            <a:r>
              <a:rPr lang="en-US" dirty="0" smtClean="0"/>
              <a:t> - &lt;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Form::submit – Submit button</a:t>
            </a:r>
          </a:p>
        </p:txBody>
      </p:sp>
    </p:spTree>
    <p:extLst>
      <p:ext uri="{BB962C8B-B14F-4D97-AF65-F5344CB8AC3E}">
        <p14:creationId xmlns:p14="http://schemas.microsoft.com/office/powerpoint/2010/main" val="130458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Laravel</a:t>
            </a:r>
            <a:r>
              <a:rPr lang="en-US" dirty="0" smtClean="0"/>
              <a:t>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/>
              <a:t>is a web application framework with expressive, elegant syntax. We believe development must be an enjoyable, creative experience to be truly fulfilling. </a:t>
            </a:r>
            <a:r>
              <a:rPr lang="en-US" dirty="0" err="1"/>
              <a:t>Laravel</a:t>
            </a:r>
            <a:r>
              <a:rPr lang="en-US" dirty="0"/>
              <a:t> attempts to take the pain out of development by easing common tasks used in the majority of web projects, such as authentication, routing, sessions, and caching</a:t>
            </a:r>
            <a:r>
              <a:rPr lang="en-US" dirty="0" smtClean="0"/>
              <a:t>.”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Awesome marketing lingo.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48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nifty feature of </a:t>
            </a:r>
            <a:r>
              <a:rPr lang="en-US" dirty="0" err="1" smtClean="0"/>
              <a:t>Laravel’s</a:t>
            </a:r>
            <a:r>
              <a:rPr lang="en-US" dirty="0" smtClean="0"/>
              <a:t> view system is the ability to have an over-arching layout (or sub-layout) for a given controller. </a:t>
            </a:r>
            <a:endParaRPr lang="en-US" dirty="0"/>
          </a:p>
          <a:p>
            <a:pPr lvl="1"/>
            <a:r>
              <a:rPr lang="en-US" dirty="0" smtClean="0"/>
              <a:t>These can either be handled in </a:t>
            </a:r>
            <a:r>
              <a:rPr lang="en-US" dirty="0" err="1" smtClean="0"/>
              <a:t>php</a:t>
            </a:r>
            <a:r>
              <a:rPr lang="en-US" dirty="0" smtClean="0"/>
              <a:t> or via blade.</a:t>
            </a:r>
          </a:p>
          <a:p>
            <a:pPr lvl="1"/>
            <a:r>
              <a:rPr lang="en-US" dirty="0" smtClean="0"/>
              <a:t>For this application, let’s take advantage of blade’s layout capabilities</a:t>
            </a:r>
          </a:p>
          <a:p>
            <a:r>
              <a:rPr lang="en-US" dirty="0" smtClean="0"/>
              <a:t>Layouts are stored in app/views/layouts.</a:t>
            </a:r>
          </a:p>
          <a:p>
            <a:pPr lvl="1"/>
            <a:r>
              <a:rPr lang="en-US" dirty="0" smtClean="0"/>
              <a:t>I’ve created a </a:t>
            </a:r>
            <a:r>
              <a:rPr lang="en-US" dirty="0" err="1" smtClean="0"/>
              <a:t>base.blade.php</a:t>
            </a:r>
            <a:r>
              <a:rPr lang="en-US" dirty="0" smtClean="0"/>
              <a:t> layout for us to work off of (containing basic wrapper html).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5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Base.blade.php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98813"/>
            <a:ext cx="40894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Yeah, not so much going 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pretty basic layout. It only contains the basic tags we need to have a valid HTML base, and then provides two @yield blocks for which our sub templates can take over for.</a:t>
            </a:r>
          </a:p>
          <a:p>
            <a:r>
              <a:rPr lang="en-US" dirty="0" smtClean="0"/>
              <a:t>The @yield(‘head’) section is designed for sub templates to be able to pass along extra header tags as necessary</a:t>
            </a:r>
          </a:p>
          <a:p>
            <a:pPr lvl="1"/>
            <a:r>
              <a:rPr lang="en-US" dirty="0" smtClean="0"/>
              <a:t>My example is a bit of bad form, since the title should probably be handled by a controller variable, but eh, tomato tomato.</a:t>
            </a:r>
          </a:p>
          <a:p>
            <a:r>
              <a:rPr lang="en-US" dirty="0" smtClean="0"/>
              <a:t>The @yield(‘content’) section is for the actual guts of the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98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content into @yield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So! How the heck do we get the content to show up in the @yield sections?</a:t>
            </a:r>
          </a:p>
          <a:p>
            <a:r>
              <a:rPr lang="en-US" dirty="0" smtClean="0"/>
              <a:t>This is the job for @section and @stop.</a:t>
            </a:r>
          </a:p>
          <a:p>
            <a:r>
              <a:rPr lang="en-US" dirty="0" smtClean="0"/>
              <a:t>The @section(‘name’) syntax defines the given section you’re wanting to operate on.</a:t>
            </a:r>
          </a:p>
          <a:p>
            <a:r>
              <a:rPr lang="en-US" dirty="0" smtClean="0"/>
              <a:t>The @stop directive closes out that section block.</a:t>
            </a:r>
          </a:p>
          <a:p>
            <a:r>
              <a:rPr lang="en-US" dirty="0" smtClean="0"/>
              <a:t>Defining sections that aren’t in the layout will cause those sections to not be rendered at all.</a:t>
            </a:r>
          </a:p>
          <a:p>
            <a:pPr lvl="1"/>
            <a:r>
              <a:rPr lang="en-US" dirty="0" smtClean="0"/>
              <a:t>AKA if there’s no @yield block for a corresponding @section block, it’s not going to show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71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Great, how do I render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there are a couple of things we need to deal with in the controller.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82" y="2444750"/>
            <a:ext cx="5194300" cy="97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41" y="3651733"/>
            <a:ext cx="66929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60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Whoh</a:t>
            </a:r>
            <a:r>
              <a:rPr lang="en-US" dirty="0" smtClean="0"/>
              <a:t>, $this-&gt;layout?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that’s part of the view modeling fanciness.</a:t>
            </a:r>
          </a:p>
          <a:p>
            <a:r>
              <a:rPr lang="en-US" dirty="0" smtClean="0"/>
              <a:t>It allows you to define what the layout is going to be.</a:t>
            </a:r>
          </a:p>
          <a:p>
            <a:r>
              <a:rPr lang="en-US" dirty="0" smtClean="0"/>
              <a:t>You can then nest content using $this-&gt;layout-&gt;content</a:t>
            </a:r>
          </a:p>
          <a:p>
            <a:pPr lvl="1"/>
            <a:r>
              <a:rPr lang="en-US" dirty="0" smtClean="0"/>
              <a:t>This tells the renderer to load the layout first, and then you can nest a sub template within it.</a:t>
            </a:r>
          </a:p>
          <a:p>
            <a:r>
              <a:rPr lang="en-US" dirty="0" smtClean="0"/>
              <a:t>If there’s no $layout variable, you can just return View::make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22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View::make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helper method that allows you to bind parameters to the view,</a:t>
            </a:r>
            <a:r>
              <a:rPr lang="en-US" dirty="0"/>
              <a:t> </a:t>
            </a:r>
            <a:r>
              <a:rPr lang="en-US" dirty="0" smtClean="0"/>
              <a:t>so that you can render them to the page.</a:t>
            </a:r>
          </a:p>
          <a:p>
            <a:r>
              <a:rPr lang="en-US" dirty="0" smtClean="0"/>
              <a:t>To do this, you can pass an array of variables as the second parameter.</a:t>
            </a:r>
            <a:endParaRPr lang="en-US" dirty="0" smtClean="0"/>
          </a:p>
          <a:p>
            <a:pPr lvl="1"/>
            <a:r>
              <a:rPr lang="en-US" dirty="0" smtClean="0"/>
              <a:t>It returns an object with various methods for doing this as well.</a:t>
            </a:r>
          </a:p>
          <a:p>
            <a:pPr lvl="2"/>
            <a:r>
              <a:rPr lang="en-US" dirty="0" smtClean="0"/>
              <a:t>-&gt;with() takes 2 parameters, the variable name and its contents.</a:t>
            </a:r>
          </a:p>
          <a:p>
            <a:pPr lvl="2"/>
            <a:r>
              <a:rPr lang="en-US" dirty="0" smtClean="0"/>
              <a:t>-&gt;with{$</a:t>
            </a:r>
            <a:r>
              <a:rPr lang="en-US" dirty="0" err="1" smtClean="0"/>
              <a:t>param</a:t>
            </a:r>
            <a:r>
              <a:rPr lang="en-US" dirty="0" smtClean="0"/>
              <a:t>} uses magic methods to unpack the variable name from the method, and only takes the data as a </a:t>
            </a:r>
            <a:r>
              <a:rPr lang="en-US" dirty="0" err="1" smtClean="0"/>
              <a:t>param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Best practice is to not send a model directly, but instead to send a static representation of it to the view, that way it can’t be inadvertently saved or whatnot.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22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the layout code demonstrated earlier, views can also be nested within each other.</a:t>
            </a:r>
          </a:p>
          <a:p>
            <a:pPr lvl="1"/>
            <a:r>
              <a:rPr lang="en-US" dirty="0" smtClean="0"/>
              <a:t>This is done with the aptly-named “nest”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10" y="3360692"/>
            <a:ext cx="4381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0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Composers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composers are a nifty way to bind data to a view every time it is rendered.</a:t>
            </a:r>
          </a:p>
          <a:p>
            <a:pPr lvl="1"/>
            <a:r>
              <a:rPr lang="en-US" dirty="0" smtClean="0"/>
              <a:t>You might do this on say a template that renders a user bar to render the user’s username and details when the view is rendered.</a:t>
            </a:r>
          </a:p>
          <a:p>
            <a:pPr lvl="1"/>
            <a:r>
              <a:rPr lang="en-US" dirty="0" smtClean="0"/>
              <a:t>Additionally, you can bind the same composer to multiple views at the same time.</a:t>
            </a:r>
          </a:p>
          <a:p>
            <a:r>
              <a:rPr lang="en-US" dirty="0" smtClean="0"/>
              <a:t>Composers have no convention to where they can be stored. So long as your </a:t>
            </a:r>
            <a:r>
              <a:rPr lang="en-US" dirty="0" err="1" smtClean="0"/>
              <a:t>composer.json’s</a:t>
            </a:r>
            <a:r>
              <a:rPr lang="en-US" dirty="0" smtClean="0"/>
              <a:t> autoloader rules can find them, they’ll be loaded.</a:t>
            </a:r>
          </a:p>
          <a:p>
            <a:r>
              <a:rPr lang="en-US" dirty="0" smtClean="0"/>
              <a:t>View </a:t>
            </a:r>
            <a:r>
              <a:rPr lang="en-US" i="1" dirty="0" smtClean="0"/>
              <a:t>creators</a:t>
            </a:r>
            <a:r>
              <a:rPr lang="en-US" dirty="0" smtClean="0"/>
              <a:t> are essentially the same thing, but are loaded immediately when the view is instantiated.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12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Alright, let’s check out the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095500"/>
            <a:ext cx="50196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9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Laravel</a:t>
            </a:r>
            <a:r>
              <a:rPr lang="en-US" dirty="0" smtClean="0"/>
              <a:t> Really?!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is an MVC framework with an emphasis on elegant syntax, modular construction, and easy routing.</a:t>
            </a:r>
          </a:p>
          <a:p>
            <a:r>
              <a:rPr lang="en-US" dirty="0" smtClean="0"/>
              <a:t>A good portion of its components are composer packages.</a:t>
            </a:r>
          </a:p>
          <a:p>
            <a:r>
              <a:rPr lang="en-US" dirty="0" smtClean="0"/>
              <a:t>It uses </a:t>
            </a:r>
            <a:r>
              <a:rPr lang="en-US" dirty="0" err="1" smtClean="0"/>
              <a:t>Symfony</a:t>
            </a:r>
            <a:r>
              <a:rPr lang="en-US" dirty="0" smtClean="0"/>
              <a:t> 2 components as its kernel.</a:t>
            </a:r>
          </a:p>
          <a:p>
            <a:pPr lvl="1"/>
            <a:r>
              <a:rPr lang="en-US" dirty="0" err="1" smtClean="0"/>
              <a:t>HttpKernel</a:t>
            </a:r>
            <a:endParaRPr lang="en-US" dirty="0" smtClean="0"/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err="1" smtClean="0"/>
              <a:t>EventDispatcher</a:t>
            </a:r>
            <a:endParaRPr lang="en-US" dirty="0" smtClean="0"/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/>
              <a:t>And More - </a:t>
            </a:r>
            <a:r>
              <a:rPr lang="en-US" dirty="0">
                <a:hlinkClick r:id="rId2"/>
              </a:rPr>
              <a:t>http://symfony.com/projects/</a:t>
            </a:r>
            <a:r>
              <a:rPr lang="en-US" dirty="0" smtClean="0">
                <a:hlinkClick r:id="rId2"/>
              </a:rPr>
              <a:t>laravel</a:t>
            </a:r>
            <a:endParaRPr lang="en-US" dirty="0" smtClean="0"/>
          </a:p>
          <a:p>
            <a:r>
              <a:rPr lang="en-US" dirty="0" smtClean="0"/>
              <a:t>Has a strong and enthusiastic community.</a:t>
            </a:r>
          </a:p>
          <a:p>
            <a:r>
              <a:rPr lang="en-US" dirty="0" smtClean="0"/>
              <a:t>Baked in </a:t>
            </a:r>
            <a:r>
              <a:rPr lang="en-US" dirty="0" err="1" smtClean="0"/>
              <a:t>IoC</a:t>
            </a:r>
            <a:r>
              <a:rPr lang="en-US" dirty="0" smtClean="0"/>
              <a:t> container for unit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55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note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create the -&gt;store method on the </a:t>
            </a:r>
            <a:r>
              <a:rPr lang="en-US" dirty="0" err="1" smtClean="0"/>
              <a:t>NoteController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359886"/>
            <a:ext cx="59340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76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is typically handled by the Validator class.</a:t>
            </a:r>
          </a:p>
          <a:p>
            <a:pPr lvl="1"/>
            <a:r>
              <a:rPr lang="en-US" dirty="0" smtClean="0"/>
              <a:t>Validator::make takes 2 parameters, the first being the data to validate, and the second being the rule sets</a:t>
            </a:r>
          </a:p>
          <a:p>
            <a:pPr lvl="2"/>
            <a:r>
              <a:rPr lang="en-US" dirty="0" smtClean="0"/>
              <a:t>Input::all() will generally get you what you want out of the post/get data.</a:t>
            </a:r>
          </a:p>
          <a:p>
            <a:pPr lvl="2"/>
            <a:r>
              <a:rPr lang="en-US" dirty="0" smtClean="0"/>
              <a:t>The rules structure and list can </a:t>
            </a:r>
            <a:r>
              <a:rPr lang="en-US" dirty="0"/>
              <a:t>be found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laravel.com/docs/4.2/validation</a:t>
            </a:r>
            <a:endParaRPr lang="en-US" dirty="0" smtClean="0"/>
          </a:p>
          <a:p>
            <a:pPr lvl="1"/>
            <a:r>
              <a:rPr lang="en-US" dirty="0" smtClean="0"/>
              <a:t>Rules can be either pipe-delimited or an array of different rules.</a:t>
            </a:r>
          </a:p>
          <a:p>
            <a:pPr lvl="2"/>
            <a:r>
              <a:rPr lang="en-US" dirty="0" smtClean="0"/>
              <a:t>This is demonstrated in the note’s create controls.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91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Redirects and Flash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Redirect class handles returning various types of redirects.</a:t>
            </a:r>
          </a:p>
          <a:p>
            <a:r>
              <a:rPr lang="en-US" dirty="0" smtClean="0"/>
              <a:t>It also has the ability to pass along flash messages.</a:t>
            </a:r>
          </a:p>
          <a:p>
            <a:pPr lvl="1"/>
            <a:r>
              <a:rPr lang="en-US" dirty="0" smtClean="0"/>
              <a:t>These are stored in the session, and thus need to have a valid session store (defaults to </a:t>
            </a:r>
            <a:r>
              <a:rPr lang="en-US" dirty="0" err="1" smtClean="0"/>
              <a:t>phpsession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You can pass some other parameters to ::to as well, to make the redirect status be a 302 instead of the standard 301</a:t>
            </a:r>
          </a:p>
          <a:p>
            <a:pPr lvl="1"/>
            <a:r>
              <a:rPr lang="en-US" dirty="0" smtClean="0"/>
              <a:t>This is only documented in the code.</a:t>
            </a:r>
          </a:p>
          <a:p>
            <a:r>
              <a:rPr lang="en-US" dirty="0"/>
              <a:t>http://laravel.com/docs/4.2/responses#redirects</a:t>
            </a:r>
          </a:p>
        </p:txBody>
      </p:sp>
    </p:spTree>
    <p:extLst>
      <p:ext uri="{BB962C8B-B14F-4D97-AF65-F5344CB8AC3E}">
        <p14:creationId xmlns:p14="http://schemas.microsoft.com/office/powerpoint/2010/main" val="2129747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it’s time to create something that can store the note data in the database.</a:t>
            </a:r>
          </a:p>
          <a:p>
            <a:r>
              <a:rPr lang="en-US" dirty="0" smtClean="0"/>
              <a:t>We need to make a file in app/models named </a:t>
            </a:r>
            <a:r>
              <a:rPr lang="en-US" dirty="0" err="1" smtClean="0"/>
              <a:t>Note.php</a:t>
            </a:r>
            <a:endParaRPr lang="en-US" dirty="0" smtClean="0"/>
          </a:p>
          <a:p>
            <a:r>
              <a:rPr lang="en-US" dirty="0" smtClean="0"/>
              <a:t>It contains: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Yep. The Eloquent controller uses the </a:t>
            </a:r>
            <a:r>
              <a:rPr lang="en-US" dirty="0" err="1" smtClean="0"/>
              <a:t>ActiveRecord</a:t>
            </a:r>
            <a:r>
              <a:rPr lang="en-US" dirty="0" smtClean="0"/>
              <a:t> pattern to figure out what parameters it has.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3371850"/>
            <a:ext cx="27051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1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migrations cover the situation where you need to alter the database at some point in time.</a:t>
            </a:r>
          </a:p>
          <a:p>
            <a:r>
              <a:rPr lang="en-US" dirty="0" smtClean="0"/>
              <a:t>They live in app/database/migrations, and can be created with an artisan command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migrate:make</a:t>
            </a:r>
            <a:r>
              <a:rPr lang="en-US" dirty="0" smtClean="0"/>
              <a:t> {name of migration}</a:t>
            </a:r>
          </a:p>
          <a:p>
            <a:pPr lvl="1"/>
            <a:r>
              <a:rPr lang="en-US" dirty="0" smtClean="0"/>
              <a:t>You may need to </a:t>
            </a: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migrate:install</a:t>
            </a:r>
            <a:r>
              <a:rPr lang="en-US" dirty="0" smtClean="0"/>
              <a:t> to create the database tables where the current position of the database is stored</a:t>
            </a:r>
          </a:p>
          <a:p>
            <a:pPr lvl="2"/>
            <a:r>
              <a:rPr lang="en-US" dirty="0" smtClean="0"/>
              <a:t>This is how you can rollback database changes</a:t>
            </a:r>
          </a:p>
        </p:txBody>
      </p:sp>
    </p:spTree>
    <p:extLst>
      <p:ext uri="{BB962C8B-B14F-4D97-AF65-F5344CB8AC3E}">
        <p14:creationId xmlns:p14="http://schemas.microsoft.com/office/powerpoint/2010/main" val="2899243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Database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we’ll create our stub with the following: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migration:make</a:t>
            </a:r>
            <a:r>
              <a:rPr lang="en-US" dirty="0" smtClean="0"/>
              <a:t> </a:t>
            </a:r>
            <a:r>
              <a:rPr lang="en-US" dirty="0" err="1" smtClean="0"/>
              <a:t>create_note_table</a:t>
            </a:r>
            <a:endParaRPr lang="en-US" dirty="0" smtClean="0"/>
          </a:p>
          <a:p>
            <a:pPr lvl="1"/>
            <a:r>
              <a:rPr lang="en-US" dirty="0" smtClean="0"/>
              <a:t>That will create a file prefixed with the date and time in the migrations folder.</a:t>
            </a:r>
          </a:p>
          <a:p>
            <a:r>
              <a:rPr lang="en-US" dirty="0" smtClean="0"/>
              <a:t>A class is created automatically, with stubs for the up and down methods</a:t>
            </a:r>
          </a:p>
          <a:p>
            <a:pPr lvl="1"/>
            <a:r>
              <a:rPr lang="en-US" dirty="0" smtClean="0"/>
              <a:t>These determine what happens during migrate and </a:t>
            </a:r>
            <a:r>
              <a:rPr lang="en-US" dirty="0" err="1" smtClean="0"/>
              <a:t>migrate:rollback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47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migration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417638"/>
            <a:ext cx="39052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3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helper class which creates database-agnostic code to generate the appropriate tables.</a:t>
            </a:r>
          </a:p>
          <a:p>
            <a:r>
              <a:rPr lang="en-US" dirty="0" smtClean="0"/>
              <a:t>Schema::create takes an anonymous function (or any other callable, really) and passes the $table class to it. On that, you may determine the appropriate columns.</a:t>
            </a:r>
          </a:p>
          <a:p>
            <a:r>
              <a:rPr lang="en-US" dirty="0" smtClean="0"/>
              <a:t>Schema::drop drops the named table. Typically that is all your down method will contain, unless you’re doing alters.</a:t>
            </a:r>
          </a:p>
          <a:p>
            <a:r>
              <a:rPr lang="en-US" dirty="0" smtClean="0"/>
              <a:t>Table alters are handled by Schema::table</a:t>
            </a:r>
          </a:p>
          <a:p>
            <a:pPr lvl="1"/>
            <a:r>
              <a:rPr lang="en-US" dirty="0" smtClean="0"/>
              <a:t>You can drop columns, rename them, change the definitions, etc.</a:t>
            </a:r>
          </a:p>
          <a:p>
            <a:r>
              <a:rPr lang="en-US" dirty="0"/>
              <a:t>http://</a:t>
            </a:r>
            <a:r>
              <a:rPr lang="en-US" dirty="0" smtClean="0"/>
              <a:t>laravel.com/docs/4.2/schema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15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migration 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I do a rollback first, because I’d already run a migration for this previously.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782389"/>
            <a:ext cx="48482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70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action reexamined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look at the note model creation bit again: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create a new Note model by instantiating its class.</a:t>
            </a:r>
          </a:p>
          <a:p>
            <a:r>
              <a:rPr lang="en-US" dirty="0" smtClean="0"/>
              <a:t>After that we can attach parameters to it directly.</a:t>
            </a:r>
          </a:p>
          <a:p>
            <a:pPr lvl="1"/>
            <a:r>
              <a:rPr lang="en-US" dirty="0" smtClean="0"/>
              <a:t>It also supports mass assignment, but you have to do some extra hoops to make </a:t>
            </a:r>
            <a:r>
              <a:rPr lang="en-US" dirty="0"/>
              <a:t>it secure: http://laravel.com/docs/4.2/eloquent#mass-assignment</a:t>
            </a:r>
            <a:endParaRPr lang="en-US" dirty="0" smtClean="0"/>
          </a:p>
          <a:p>
            <a:r>
              <a:rPr lang="en-US" dirty="0" smtClean="0"/>
              <a:t>Finally calling the -&gt;save() method persists the model to the database. (Update if the primary key is assigned, otherwise Insert)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86229"/>
            <a:ext cx="51816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2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Server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&gt;= 5.4.0</a:t>
            </a:r>
          </a:p>
          <a:p>
            <a:pPr lvl="1"/>
            <a:r>
              <a:rPr lang="en-US" dirty="0" smtClean="0"/>
              <a:t>Thank the gods, we need 5.3 to die.</a:t>
            </a:r>
          </a:p>
          <a:p>
            <a:pPr lvl="1"/>
            <a:r>
              <a:rPr lang="en-US" dirty="0" smtClean="0"/>
              <a:t>I’d advise going straight to 5.5</a:t>
            </a:r>
          </a:p>
          <a:p>
            <a:r>
              <a:rPr lang="en-US" dirty="0" smtClean="0"/>
              <a:t>The PHP </a:t>
            </a:r>
            <a:r>
              <a:rPr lang="en-US" dirty="0" err="1" smtClean="0"/>
              <a:t>mcrypt</a:t>
            </a:r>
            <a:r>
              <a:rPr lang="en-US" dirty="0" smtClean="0"/>
              <a:t> library.</a:t>
            </a:r>
          </a:p>
          <a:p>
            <a:r>
              <a:rPr lang="en-US" dirty="0" smtClean="0"/>
              <a:t>You *might* need to install the php5-json package manually on </a:t>
            </a:r>
            <a:r>
              <a:rPr lang="en-US" dirty="0" err="1" smtClean="0"/>
              <a:t>ubuntu</a:t>
            </a:r>
            <a:r>
              <a:rPr lang="en-US" dirty="0" smtClean="0"/>
              <a:t> if you’re using 5.5 or higher.</a:t>
            </a:r>
          </a:p>
        </p:txBody>
      </p:sp>
    </p:spTree>
    <p:extLst>
      <p:ext uri="{BB962C8B-B14F-4D97-AF65-F5344CB8AC3E}">
        <p14:creationId xmlns:p14="http://schemas.microsoft.com/office/powerpoint/2010/main" val="1003628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View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-&gt;show method takes a single parameter (usually the primary key) and can display data based on that.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485482"/>
            <a:ext cx="65151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3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the Show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important bit is using the Note model itself to make a query against the database.</a:t>
            </a:r>
          </a:p>
          <a:p>
            <a:pPr lvl="1"/>
            <a:r>
              <a:rPr lang="en-US" dirty="0" smtClean="0"/>
              <a:t>Most of the methods return a Fluent Query Builder object and can be used normally.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laravel.com/docs/4.2/queries</a:t>
            </a:r>
            <a:endParaRPr lang="en-US" dirty="0" smtClean="0"/>
          </a:p>
          <a:p>
            <a:r>
              <a:rPr lang="en-US" dirty="0" smtClean="0"/>
              <a:t>Second bit is binding the note parameters to an array which is then passed to the view.</a:t>
            </a:r>
          </a:p>
          <a:p>
            <a:r>
              <a:rPr lang="en-US" dirty="0" smtClean="0"/>
              <a:t>Finally, I’m using a composer package to parse the Markdown into HTML. This is particularly important because it requires something special out of the view.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02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Show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641022"/>
            <a:ext cx="3714750" cy="209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119044"/>
            <a:ext cx="7726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important bit to note here is that the $note[‘note’] renderer has to be </a:t>
            </a:r>
          </a:p>
          <a:p>
            <a:r>
              <a:rPr lang="en-US" dirty="0"/>
              <a:t>s</a:t>
            </a:r>
            <a:r>
              <a:rPr lang="en-US" dirty="0" smtClean="0"/>
              <a:t>urrounded in {{ }} so that it won’t be escaped before it is rendered. This is</a:t>
            </a:r>
          </a:p>
          <a:p>
            <a:r>
              <a:rPr lang="en-US" dirty="0" smtClean="0"/>
              <a:t>because the markdown processor is handling the conversion to HTML on its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90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view of a rendered note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76512"/>
            <a:ext cx="64008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16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are 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this looks a little plain. Let’s handle adding some assets and styling.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Adding bootstrap to the header, loading it from a CDN is a good start.</a:t>
            </a:r>
          </a:p>
          <a:p>
            <a:pPr lvl="1"/>
            <a:r>
              <a:rPr lang="en-US" dirty="0" smtClean="0"/>
              <a:t>Using the HTML class to render the proper html is handy, and a good idea most of the time.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354444"/>
            <a:ext cx="62007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31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/>
              <a:t>Contacting me:</a:t>
            </a:r>
          </a:p>
          <a:p>
            <a:pPr lvl="1"/>
            <a:r>
              <a:rPr lang="en-US" dirty="0" smtClean="0"/>
              <a:t>@cthos</a:t>
            </a:r>
          </a:p>
          <a:p>
            <a:pPr lvl="1"/>
            <a:r>
              <a:rPr lang="en-US" dirty="0" smtClean="0">
                <a:hlinkClick r:id="rId2"/>
              </a:rPr>
              <a:t>http://alextheward.com</a:t>
            </a:r>
            <a:endParaRPr lang="en-US" dirty="0" smtClean="0"/>
          </a:p>
          <a:p>
            <a:pPr lvl="1"/>
            <a:r>
              <a:rPr lang="en-US" dirty="0" smtClean="0"/>
              <a:t>daginus@gmail.com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1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Great, how do I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Quickstart</a:t>
            </a:r>
            <a:r>
              <a:rPr lang="en-US" dirty="0"/>
              <a:t> guide here: </a:t>
            </a:r>
            <a:r>
              <a:rPr lang="en-US" dirty="0">
                <a:hlinkClick r:id="rId2"/>
              </a:rPr>
              <a:t>http://laravel.com/docs/</a:t>
            </a:r>
            <a:r>
              <a:rPr lang="en-US" dirty="0" smtClean="0">
                <a:hlinkClick r:id="rId2"/>
              </a:rPr>
              <a:t>quick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Get the installer composer package, and ensure that composer’s vendor directory is in your path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After that, you can just do `</a:t>
            </a:r>
            <a:r>
              <a:rPr lang="en-US" dirty="0" err="1" smtClean="0"/>
              <a:t>laravel</a:t>
            </a:r>
            <a:r>
              <a:rPr lang="en-US" dirty="0" smtClean="0"/>
              <a:t> new $</a:t>
            </a:r>
            <a:r>
              <a:rPr lang="en-US" dirty="0" err="1" smtClean="0"/>
              <a:t>projectname</a:t>
            </a:r>
            <a:r>
              <a:rPr lang="en-US" dirty="0" smtClean="0"/>
              <a:t>` to create a new project directory wherever you specify.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You can also do this without the installer via composer: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99" y="3409066"/>
            <a:ext cx="48260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34" y="5615280"/>
            <a:ext cx="6324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Markdown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some </a:t>
            </a:r>
            <a:r>
              <a:rPr lang="en-US" dirty="0" err="1" smtClean="0"/>
              <a:t>Laravel</a:t>
            </a:r>
            <a:r>
              <a:rPr lang="en-US" dirty="0" smtClean="0"/>
              <a:t>-by-example. We’re going to build out a simple </a:t>
            </a:r>
            <a:r>
              <a:rPr lang="en-US" dirty="0" err="1" smtClean="0"/>
              <a:t>pastebin</a:t>
            </a:r>
            <a:r>
              <a:rPr lang="en-US" dirty="0" smtClean="0"/>
              <a:t>-like solution with a Markdown parser.</a:t>
            </a:r>
          </a:p>
          <a:p>
            <a:r>
              <a:rPr lang="en-US" dirty="0" smtClean="0"/>
              <a:t>We’ll cover Routing, Controllers, Views, Database Migrations, and Using External composer packages.</a:t>
            </a:r>
          </a:p>
          <a:p>
            <a:r>
              <a:rPr lang="en-US" dirty="0" smtClean="0"/>
              <a:t>Slight Plug: I did all of this originally in cloud </a:t>
            </a:r>
            <a:r>
              <a:rPr lang="en-US" dirty="0"/>
              <a:t>9 IDE : </a:t>
            </a:r>
            <a:r>
              <a:rPr lang="en-US" dirty="0">
                <a:hlinkClick r:id="rId2"/>
              </a:rPr>
              <a:t>https://c9.io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5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 smtClean="0"/>
              <a:t>markity</a:t>
            </a:r>
            <a:r>
              <a:rPr lang="en-US" dirty="0" smtClean="0"/>
              <a:t> -</a:t>
            </a:r>
            <a:r>
              <a:rPr lang="en-US" dirty="0"/>
              <a:t>-prefer-</a:t>
            </a:r>
            <a:r>
              <a:rPr lang="en-US" dirty="0" err="1" smtClean="0"/>
              <a:t>dist</a:t>
            </a:r>
            <a:endParaRPr lang="en-US" dirty="0" smtClean="0"/>
          </a:p>
          <a:p>
            <a:pPr lvl="1"/>
            <a:r>
              <a:rPr lang="en-US" dirty="0" smtClean="0"/>
              <a:t>This generates all of the </a:t>
            </a:r>
            <a:r>
              <a:rPr lang="en-US" dirty="0" err="1" smtClean="0"/>
              <a:t>laravel</a:t>
            </a:r>
            <a:r>
              <a:rPr lang="en-US" dirty="0" smtClean="0"/>
              <a:t> core framework code in our </a:t>
            </a:r>
            <a:r>
              <a:rPr lang="en-US" dirty="0" err="1" smtClean="0"/>
              <a:t>markity</a:t>
            </a:r>
            <a:r>
              <a:rPr lang="en-US" dirty="0" smtClean="0"/>
              <a:t> directory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82" y="3063289"/>
            <a:ext cx="2004573" cy="33375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0679" y="3074940"/>
            <a:ext cx="461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shows the app directory. We’ll want to pay special attention to the controllers, database, </a:t>
            </a:r>
            <a:r>
              <a:rPr lang="en-US" dirty="0" err="1" smtClean="0"/>
              <a:t>config</a:t>
            </a:r>
            <a:r>
              <a:rPr lang="en-US" dirty="0" smtClean="0"/>
              <a:t>, models, and views directories to get started.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1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out your </a:t>
            </a:r>
            <a:r>
              <a:rPr lang="en-US" dirty="0" err="1" smtClean="0"/>
              <a:t>dev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5.4 has a nifty built in development server (</a:t>
            </a:r>
            <a:r>
              <a:rPr lang="en-US" dirty="0" err="1" smtClean="0"/>
              <a:t>php</a:t>
            </a:r>
            <a:r>
              <a:rPr lang="en-US" dirty="0" smtClean="0"/>
              <a:t> –S) which </a:t>
            </a:r>
            <a:r>
              <a:rPr lang="en-US" dirty="0" err="1" smtClean="0"/>
              <a:t>laravel</a:t>
            </a:r>
            <a:r>
              <a:rPr lang="en-US" dirty="0" smtClean="0"/>
              <a:t> can run with a simple `</a:t>
            </a:r>
            <a:r>
              <a:rPr lang="en-US" dirty="0" err="1" smtClean="0"/>
              <a:t>php</a:t>
            </a:r>
            <a:r>
              <a:rPr lang="en-US" dirty="0" smtClean="0"/>
              <a:t> artisan serve`.</a:t>
            </a:r>
          </a:p>
          <a:p>
            <a:r>
              <a:rPr lang="en-US" dirty="0" smtClean="0"/>
              <a:t>You should see a static homepage from the default </a:t>
            </a:r>
            <a:r>
              <a:rPr lang="en-US" dirty="0" err="1" smtClean="0"/>
              <a:t>laravel</a:t>
            </a:r>
            <a:r>
              <a:rPr lang="en-US" dirty="0" smtClean="0"/>
              <a:t> install. That’s how you know the sauce is working.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4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67" y="1460500"/>
            <a:ext cx="4140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673</TotalTime>
  <Words>2502</Words>
  <Application>Microsoft Office PowerPoint</Application>
  <PresentationFormat>On-screen Show (4:3)</PresentationFormat>
  <Paragraphs>232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Cambria</vt:lpstr>
      <vt:lpstr>Adjacency</vt:lpstr>
      <vt:lpstr>Laravel 4</vt:lpstr>
      <vt:lpstr>What is Laravel?!</vt:lpstr>
      <vt:lpstr>What is Laravel Really?!</vt:lpstr>
      <vt:lpstr>Some Server Requirements</vt:lpstr>
      <vt:lpstr>Great, how do I get started?</vt:lpstr>
      <vt:lpstr>Building a Markdown Parser</vt:lpstr>
      <vt:lpstr>Create The Project</vt:lpstr>
      <vt:lpstr>Test out your dev server</vt:lpstr>
      <vt:lpstr>PowerPoint Presentation</vt:lpstr>
      <vt:lpstr>Configure the local DB</vt:lpstr>
      <vt:lpstr>Configure the local DB (cont)</vt:lpstr>
      <vt:lpstr>Configure The Local Env</vt:lpstr>
      <vt:lpstr>Wire up a route!</vt:lpstr>
      <vt:lpstr>Controllers: Betterness for all</vt:lpstr>
      <vt:lpstr>Creating the Note controller</vt:lpstr>
      <vt:lpstr>Creating a view for “create”</vt:lpstr>
      <vt:lpstr>Contents of the “create” view</vt:lpstr>
      <vt:lpstr>Blade template engine</vt:lpstr>
      <vt:lpstr>Form Helper</vt:lpstr>
      <vt:lpstr>Layouts</vt:lpstr>
      <vt:lpstr>Base.blade.php</vt:lpstr>
      <vt:lpstr>Yeah, not so much going on…</vt:lpstr>
      <vt:lpstr>Getting content into @yield</vt:lpstr>
      <vt:lpstr>Great, how do I render that?</vt:lpstr>
      <vt:lpstr>Whoh, $this-&gt;layout?</vt:lpstr>
      <vt:lpstr>View::make</vt:lpstr>
      <vt:lpstr>Nesting Views</vt:lpstr>
      <vt:lpstr>View Composers</vt:lpstr>
      <vt:lpstr>Alright, let’s check out the page</vt:lpstr>
      <vt:lpstr>Dealing with note submission</vt:lpstr>
      <vt:lpstr>Input validation</vt:lpstr>
      <vt:lpstr>Redirects and Flash messages</vt:lpstr>
      <vt:lpstr>Note model</vt:lpstr>
      <vt:lpstr>Database Migrations</vt:lpstr>
      <vt:lpstr>Note Database Migration</vt:lpstr>
      <vt:lpstr>Note migration</vt:lpstr>
      <vt:lpstr>Schema Class</vt:lpstr>
      <vt:lpstr>Note migration finished</vt:lpstr>
      <vt:lpstr>Create action reexamined</vt:lpstr>
      <vt:lpstr>Creating the View Method</vt:lpstr>
      <vt:lpstr>Examining the Show Method</vt:lpstr>
      <vt:lpstr>The Show view</vt:lpstr>
      <vt:lpstr>A view of a rendered note</vt:lpstr>
      <vt:lpstr>Basics are done!</vt:lpstr>
      <vt:lpstr>Fin!</vt:lpstr>
    </vt:vector>
  </TitlesOfParts>
  <Company>Acquia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4</dc:title>
  <dc:creator>Alex Ward</dc:creator>
  <cp:lastModifiedBy>Space Butler</cp:lastModifiedBy>
  <cp:revision>143</cp:revision>
  <dcterms:created xsi:type="dcterms:W3CDTF">2014-09-22T09:57:26Z</dcterms:created>
  <dcterms:modified xsi:type="dcterms:W3CDTF">2014-09-27T17:31:33Z</dcterms:modified>
</cp:coreProperties>
</file>