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79" autoAdjust="0"/>
  </p:normalViewPr>
  <p:slideViewPr>
    <p:cSldViewPr snapToGrid="0">
      <p:cViewPr>
        <p:scale>
          <a:sx n="90" d="100"/>
          <a:sy n="90" d="100"/>
        </p:scale>
        <p:origin x="1272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433B7-884F-459F-92EA-AA695EFEEAD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97DBB-AED5-4BC7-897B-9C041E2F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1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97DBB-AED5-4BC7-897B-9C041E2F10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97DBB-AED5-4BC7-897B-9C041E2F10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7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97DBB-AED5-4BC7-897B-9C041E2F10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10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97DBB-AED5-4BC7-897B-9C041E2F10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4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B604-A698-4405-8777-47580A5CF23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BB2B-57DD-4BF9-91FF-3E31BBC3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5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B604-A698-4405-8777-47580A5CF23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BB2B-57DD-4BF9-91FF-3E31BBC3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7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B604-A698-4405-8777-47580A5CF23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BB2B-57DD-4BF9-91FF-3E31BBC3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7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B604-A698-4405-8777-47580A5CF23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BB2B-57DD-4BF9-91FF-3E31BBC3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6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B604-A698-4405-8777-47580A5CF23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BB2B-57DD-4BF9-91FF-3E31BBC3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5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B604-A698-4405-8777-47580A5CF23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BB2B-57DD-4BF9-91FF-3E31BBC3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B604-A698-4405-8777-47580A5CF23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BB2B-57DD-4BF9-91FF-3E31BBC3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0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B604-A698-4405-8777-47580A5CF23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BB2B-57DD-4BF9-91FF-3E31BBC3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B604-A698-4405-8777-47580A5CF23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BB2B-57DD-4BF9-91FF-3E31BBC3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5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B604-A698-4405-8777-47580A5CF23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BB2B-57DD-4BF9-91FF-3E31BBC3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B604-A698-4405-8777-47580A5CF23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BB2B-57DD-4BF9-91FF-3E31BBC3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5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B604-A698-4405-8777-47580A5CF23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3BB2B-57DD-4BF9-91FF-3E31BBC3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2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5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8026" t="21962" r="35023" b="41820"/>
          <a:stretch/>
        </p:blipFill>
        <p:spPr>
          <a:xfrm>
            <a:off x="534754" y="2179259"/>
            <a:ext cx="5538372" cy="29030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1226" y="132166"/>
            <a:ext cx="7186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/>
              <a:t>plotMovementFromNoMovementParameters.m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96548" y="959251"/>
            <a:ext cx="6032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1)Use the first order differential of the movement to determine the threshold for no movement (calculated from the first inflection point)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66283" t="15061" r="8355" b="47473"/>
          <a:stretch/>
        </p:blipFill>
        <p:spPr>
          <a:xfrm>
            <a:off x="6787744" y="2180303"/>
            <a:ext cx="4750338" cy="29019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87744" y="781366"/>
            <a:ext cx="51114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) To be a “true” inactivity bout, must remain below the movement differential threshold for at least 90 frames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552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1226" y="132166"/>
            <a:ext cx="7186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/>
              <a:t>plotMovementFromNoMovementParameters.m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96548" y="959251"/>
            <a:ext cx="107003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3) Movement bouts less than 63 seconds long are then assigned as </a:t>
            </a:r>
            <a:r>
              <a:rPr lang="en-US" sz="2000" dirty="0" err="1" smtClean="0"/>
              <a:t>micromovements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224" t="57807" r="64620" b="4031"/>
          <a:stretch/>
        </p:blipFill>
        <p:spPr>
          <a:xfrm>
            <a:off x="2580075" y="1663226"/>
            <a:ext cx="7186583" cy="450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3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448"/>
          <a:stretch/>
        </p:blipFill>
        <p:spPr>
          <a:xfrm>
            <a:off x="-423899" y="1204749"/>
            <a:ext cx="12963598" cy="480087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46037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 smtClean="0"/>
              <a:t>Have successfully used </a:t>
            </a:r>
            <a:r>
              <a:rPr lang="en-US" sz="2800" dirty="0" err="1" smtClean="0"/>
              <a:t>plotMovementFromNoMovementParameters.m</a:t>
            </a:r>
            <a:r>
              <a:rPr lang="en-US" sz="2800" dirty="0" smtClean="0"/>
              <a:t> to identify </a:t>
            </a:r>
            <a:r>
              <a:rPr lang="en-US" sz="2800" dirty="0" err="1" smtClean="0"/>
              <a:t>micromovements</a:t>
            </a:r>
            <a:r>
              <a:rPr lang="en-US" sz="2800" dirty="0" smtClean="0"/>
              <a:t> for 201102 awake fly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060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241"/>
            <a:ext cx="10515600" cy="4915722"/>
          </a:xfrm>
        </p:spPr>
        <p:txBody>
          <a:bodyPr/>
          <a:lstStyle/>
          <a:p>
            <a:r>
              <a:rPr lang="en-US" dirty="0" smtClean="0"/>
              <a:t>Run on three sleep deprived flies and three awake flies and see if the thresholds can/should be combined across multiple flies.</a:t>
            </a:r>
          </a:p>
          <a:p>
            <a:r>
              <a:rPr lang="en-US" dirty="0" smtClean="0"/>
              <a:t>Annotate and check assignments.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46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Next steps: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339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43319" t="25480" r="25388" b="12919"/>
          <a:stretch/>
        </p:blipFill>
        <p:spPr>
          <a:xfrm>
            <a:off x="5147324" y="786287"/>
            <a:ext cx="2571036" cy="2709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955229" y="4920278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ZT0-4 (with sleep dep)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9332" y="35736"/>
            <a:ext cx="116730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1)Threshold of first order differential of the movement to determine the threshold for no movement (calculated from the first inflection point)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63730"/>
            <a:ext cx="4997669" cy="2668717"/>
            <a:chOff x="0" y="805620"/>
            <a:chExt cx="4997669" cy="2668717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1126783"/>
              <a:ext cx="4997669" cy="2347554"/>
              <a:chOff x="1" y="775849"/>
              <a:chExt cx="4997669" cy="234755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/>
              <a:srcRect l="38026" t="21962" r="35023" b="41820"/>
              <a:stretch/>
            </p:blipFill>
            <p:spPr>
              <a:xfrm>
                <a:off x="518988" y="775849"/>
                <a:ext cx="4478682" cy="2347554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 rot="16200000">
                <a:off x="-868667" y="1754684"/>
                <a:ext cx="2106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ZT0-4 (no sleep dep)</a:t>
                </a:r>
                <a:endParaRPr lang="en-US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144112" y="805620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201102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43388" t="25532" r="25624" b="6418"/>
          <a:stretch/>
        </p:blipFill>
        <p:spPr>
          <a:xfrm>
            <a:off x="546230" y="3849122"/>
            <a:ext cx="2729988" cy="30283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67833" y="354878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200914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89451" y="84839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200814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17452" y="3580110"/>
            <a:ext cx="2689750" cy="3219287"/>
            <a:chOff x="4485110" y="3604338"/>
            <a:chExt cx="2689750" cy="321928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/>
            <a:srcRect l="43006" t="26151" r="26057" b="7346"/>
            <a:stretch/>
          </p:blipFill>
          <p:spPr>
            <a:xfrm>
              <a:off x="4485110" y="3902937"/>
              <a:ext cx="2689750" cy="292068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580759" y="3604338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200915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529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7889</TotalTime>
  <Words>147</Words>
  <Application>Microsoft Office PowerPoint</Application>
  <PresentationFormat>Widescreen</PresentationFormat>
  <Paragraphs>20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Have successfully used plotMovementFromNoMovementParameters.m to identify micromovements for 201102 awake fly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Windows 10</cp:lastModifiedBy>
  <cp:revision>13</cp:revision>
  <dcterms:created xsi:type="dcterms:W3CDTF">2020-12-02T19:28:04Z</dcterms:created>
  <dcterms:modified xsi:type="dcterms:W3CDTF">2020-12-17T01:39:39Z</dcterms:modified>
</cp:coreProperties>
</file>