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044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8054-0247-4756-B823-C2E639BD23D6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A3A6-37D8-4AA5-B879-705E97CCF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"/>
            <a:ext cx="8001000" cy="6477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is Cloud </a:t>
            </a:r>
            <a:r>
              <a:rPr lang="en-US" dirty="0" smtClean="0">
                <a:solidFill>
                  <a:schemeClr val="tx1"/>
                </a:solidFill>
              </a:rPr>
              <a:t>Computing &amp; AWS?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Compute and Networking Services :EC2,VPC,ELB,scalling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Storage and Content Delivery </a:t>
            </a:r>
            <a:r>
              <a:rPr lang="en-US" dirty="0" smtClean="0">
                <a:solidFill>
                  <a:schemeClr val="tx1"/>
                </a:solidFill>
              </a:rPr>
              <a:t>Services : S3,EBS,Glacier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and Identity </a:t>
            </a:r>
            <a:r>
              <a:rPr lang="en-US" dirty="0" smtClean="0">
                <a:solidFill>
                  <a:schemeClr val="tx1"/>
                </a:solidFill>
              </a:rPr>
              <a:t>Services : AWS Identity and Access Management , Directory Service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</a:t>
            </a:r>
            <a:r>
              <a:rPr lang="en-US" dirty="0" smtClean="0">
                <a:solidFill>
                  <a:schemeClr val="tx1"/>
                </a:solidFill>
              </a:rPr>
              <a:t>Services : RDS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Management </a:t>
            </a:r>
            <a:r>
              <a:rPr lang="en-US" dirty="0" smtClean="0">
                <a:solidFill>
                  <a:schemeClr val="tx1"/>
                </a:solidFill>
              </a:rPr>
              <a:t>Tools : Cloud Watch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Operations involved :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Deployment of </a:t>
            </a:r>
            <a:r>
              <a:rPr lang="en-US" sz="2800" dirty="0">
                <a:solidFill>
                  <a:schemeClr val="tx1"/>
                </a:solidFill>
              </a:rPr>
              <a:t>a static website using Amazon </a:t>
            </a:r>
            <a:r>
              <a:rPr lang="en-US" sz="2800" dirty="0" smtClean="0">
                <a:solidFill>
                  <a:schemeClr val="tx1"/>
                </a:solidFill>
              </a:rPr>
              <a:t>S3.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Installing a LAMP Web Server on Amazon Linux.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Set up the </a:t>
            </a:r>
            <a:r>
              <a:rPr lang="en-US" sz="2800" dirty="0" smtClean="0">
                <a:solidFill>
                  <a:schemeClr val="tx1"/>
                </a:solidFill>
              </a:rPr>
              <a:t>AWS Toolkit for Eclipse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 patel</dc:creator>
  <cp:lastModifiedBy>THUMMAR, CHINTAN</cp:lastModifiedBy>
  <cp:revision>10</cp:revision>
  <dcterms:created xsi:type="dcterms:W3CDTF">2017-03-07T17:47:07Z</dcterms:created>
  <dcterms:modified xsi:type="dcterms:W3CDTF">2017-03-08T03:28:46Z</dcterms:modified>
</cp:coreProperties>
</file>