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9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0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49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9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3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28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1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1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684D-E9A6-42CA-83A6-18D5AE7CFFB7}" type="datetimeFigureOut">
              <a:rPr lang="pt-BR" smtClean="0"/>
              <a:t>30/04/2015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1E97-999A-4B6E-91C3-9FEFFDB9F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4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61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Kassia</dc:creator>
  <cp:lastModifiedBy>Kassia</cp:lastModifiedBy>
  <cp:revision>1</cp:revision>
  <dcterms:created xsi:type="dcterms:W3CDTF">2015-04-30T19:59:37Z</dcterms:created>
  <dcterms:modified xsi:type="dcterms:W3CDTF">2015-04-30T19:59:45Z</dcterms:modified>
</cp:coreProperties>
</file>