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193D-444C-49FA-83D4-AEC9E54E2434}" type="datetimeFigureOut">
              <a:rPr lang="en-US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7EAF-B9DF-4535-A661-05FA99ACA1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EAF-B9DF-4535-A661-05FA99ACA13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 -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-105575"/>
            <a:ext cx="12265025" cy="7030250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522981980"/>
              </p:ext>
            </p:extLst>
          </p:nvPr>
        </p:nvSpPr>
        <p:spPr>
          <a:xfrm>
            <a:off x="7067550" y="3990975"/>
            <a:ext cx="565265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Jackals</a:t>
            </a:r>
          </a:p>
          <a:p>
            <a:r>
              <a:rPr lang="en-US" sz="2400" dirty="0"/>
              <a:t>Dogaru Constantin 333CC</a:t>
            </a:r>
          </a:p>
          <a:p>
            <a:r>
              <a:rPr lang="en-US" sz="2400" dirty="0"/>
              <a:t>Gherghina Cristian-Catalin 333CC</a:t>
            </a:r>
          </a:p>
          <a:p>
            <a:r>
              <a:rPr lang="en-US" sz="2400" dirty="0"/>
              <a:t>Macarie Roxana Georgiana </a:t>
            </a:r>
            <a:r>
              <a:rPr lang="en-US" sz="2400" dirty="0" err="1"/>
              <a:t>333CB</a:t>
            </a:r>
            <a:endParaRPr lang="en-US" sz="2400" dirty="0"/>
          </a:p>
          <a:p>
            <a:r>
              <a:rPr lang="en-US" sz="2400" dirty="0"/>
              <a:t>Manciu Stefan 333CC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718412_1544626138905329_506181777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13" y="-228600"/>
            <a:ext cx="12416916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716591_1544626832238593_1499435535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"/>
            <a:ext cx="12198021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676768_1544628052238471_839438073_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88" y="-61193"/>
            <a:ext cx="12347576" cy="69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718135_1544629178905025_186027287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88" y="-108278"/>
            <a:ext cx="12290426" cy="6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8698672_1544630005571609_1677202510_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88" y="-65237"/>
            <a:ext cx="12347576" cy="69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 - Copy - 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213" y="-60325"/>
            <a:ext cx="12347605" cy="69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2017-05-24T22:02:34Z</dcterms:modified>
</cp:coreProperties>
</file>