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89AB-4617-9840-989E-41FCC6FE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13F9B-C4E2-604A-8DE9-5719ECE78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D3AC-B513-354C-9561-F4E1091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6F36-DF75-C142-B59C-934B042A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5A71-4F30-DF4F-AC84-3811C5FA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FACC-CCD4-D64E-B150-FAC270A3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670BC-EC5A-274C-959F-6077AC97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E2E0-B98A-2343-A2CB-3BD00F5D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7BC8-56A8-C04C-BAC1-6AE3A712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B57D-AA70-0244-9EBA-5AC9C2D6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1B5A0-2CB5-D542-B2CA-D5CB1E470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7D31-EBCC-264F-B87B-F50A51CF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43FC-E448-CF41-AB89-5E3BF8B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05F5-1FFB-7E41-A2E2-39A30915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F7F6-FA27-1C43-98AA-697A8E71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4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A570-41C4-1B4E-BEA4-90CB9A0D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2DEC-8E6D-A54F-A810-C3C3B6B4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F540-E51E-4A43-ABEA-EB5FA149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9433-BA8D-8C40-969D-DB8D392D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E3F0-4BCA-E640-AC58-36871019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8E40-C5D6-BD49-B6AA-4E411430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8B57C-BD3C-3642-BB53-EE4151A6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AD14D-7282-1A44-B7CE-EF8B7267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157E-4A81-7A40-843E-52D6A34F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C738-07FE-2748-A39C-FBE93EFC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CA67-7D16-6041-BC40-9A8092C6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9DC6-166B-FC43-9394-A0CDFC367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9781-B9D9-1A4C-AEDC-28FD9789B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BF069-6D57-274E-91C2-4C22FA34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A423-73E3-6241-95C1-7C90DB4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28BA-E6BA-154E-BBE1-19CCD730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5B98-DA4C-0544-91F4-CBC67D5E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A478-EB8B-4947-8932-060581EC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CB849-4C7B-4A41-8AD7-5C6553E8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38266-927F-CB45-9F79-785C9BEB1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FA6A3-A552-224F-8B03-BB50E5BEA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69564-885E-A841-975D-D106340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86347-C980-1842-9780-6D7800EC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4C174-6880-D64D-9452-A39296F7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5A62-5B64-A443-ADC0-87C3CFF3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78A4C-A322-5C42-ABDB-8C3C2C57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D6D1-4349-4A41-88DA-C5A44EDD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686F7-51DE-384F-9B69-4583C456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9FB42-0767-294F-A204-6A2C728D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BBA00-2FE8-054B-932C-2A9FD6D9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A6BD-28AA-884E-8B9B-B1CAF9BD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D237-9BF1-F84F-861E-81294077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0A13-991E-0549-BF28-4DB04EC1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EE7E3-6AEF-884D-BA3D-28F99AC51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DA80-D793-7040-A3EB-4B4E957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F5C88-3C5C-6D44-B490-0B72263B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01A27-70F5-194C-8D11-B7FCFDAF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59BA-1F36-BE44-8DF4-39F7E568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FE2FB-32C7-6448-9B80-A3FEE9C29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08998-2281-0B45-97AC-3B4F8540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21062-88D1-FF4B-B2B3-F2007D11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61BD2-0576-884F-A897-2A664FFA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71784-736C-8E47-BF6B-6E0FB2CF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ACBD6-3046-A848-94AA-5493E3E7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D2D26-15BF-4649-A838-C6025BB0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9F56-4CCE-E74F-86F1-AA527B284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AAF2-7FDD-8940-A89F-A0E1090A835D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3BF1-636B-6C47-9054-B534379F9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4DE6-0CCA-0B44-A3F1-D1A87DF9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3B52-F152-BC4F-8E68-983E9B106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20AD-02E9-734B-BA8C-C39E10FC8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622" y="2407249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cs typeface="Arial" panose="020B0604020202020204" pitchFamily="34" charset="0"/>
              </a:rPr>
              <a:t>Research hand-off</a:t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DE99B-8D2E-514A-AD16-1E39B8EB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0810" y="5358595"/>
            <a:ext cx="4754089" cy="804553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Chittibabu</a:t>
            </a:r>
            <a:r>
              <a:rPr lang="en-US" dirty="0"/>
              <a:t> </a:t>
            </a:r>
            <a:r>
              <a:rPr lang="en-US" dirty="0" err="1"/>
              <a:t>Tirupathi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E8946-A7C7-BD46-BF18-C7ABD10E0B03}"/>
              </a:ext>
            </a:extLst>
          </p:cNvPr>
          <p:cNvSpPr/>
          <p:nvPr/>
        </p:nvSpPr>
        <p:spPr>
          <a:xfrm>
            <a:off x="1775361" y="1484416"/>
            <a:ext cx="7321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rgbClr val="333333"/>
                </a:solidFill>
                <a:effectLst/>
              </a:rPr>
              <a:t>  </a:t>
            </a:r>
            <a:r>
              <a:rPr lang="en-US" sz="2800" b="1" i="0" dirty="0" err="1">
                <a:solidFill>
                  <a:srgbClr val="333333"/>
                </a:solidFill>
                <a:effectLst/>
              </a:rPr>
              <a:t>HybridCache</a:t>
            </a:r>
            <a:r>
              <a:rPr lang="en-US" sz="2800" i="0" dirty="0">
                <a:solidFill>
                  <a:srgbClr val="333333"/>
                </a:solidFill>
                <a:effectLst/>
              </a:rPr>
              <a:t>: AI-Assisted Cloud-RAN Caching with Reduced In-Network Content Redundancy</a:t>
            </a:r>
          </a:p>
        </p:txBody>
      </p:sp>
    </p:spTree>
    <p:extLst>
      <p:ext uri="{BB962C8B-B14F-4D97-AF65-F5344CB8AC3E}">
        <p14:creationId xmlns:p14="http://schemas.microsoft.com/office/powerpoint/2010/main" val="262792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C258-1B31-B447-B748-3D8C8C66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301F-4860-7042-9E15-AA5EC982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LSTM Predictor</a:t>
            </a:r>
          </a:p>
          <a:p>
            <a:r>
              <a:rPr lang="en-US" dirty="0"/>
              <a:t>Hybrid Cache Simulation</a:t>
            </a:r>
          </a:p>
        </p:txBody>
      </p:sp>
    </p:spTree>
    <p:extLst>
      <p:ext uri="{BB962C8B-B14F-4D97-AF65-F5344CB8AC3E}">
        <p14:creationId xmlns:p14="http://schemas.microsoft.com/office/powerpoint/2010/main" val="161009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E93F-64B0-C543-AE70-729D86B1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A262-37E5-4340-AF80-90ECE2B0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YouTube videos View Count every hour. </a:t>
            </a:r>
          </a:p>
          <a:p>
            <a:r>
              <a:rPr lang="en-US" dirty="0"/>
              <a:t>Dataset with 1611 unique videos with view count over a period of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Ref: https://</a:t>
            </a:r>
            <a:r>
              <a:rPr lang="en-US" sz="1050" dirty="0" err="1"/>
              <a:t>www.kaggle.com</a:t>
            </a:r>
            <a:r>
              <a:rPr lang="en-US" sz="1050" dirty="0"/>
              <a:t>/</a:t>
            </a:r>
            <a:r>
              <a:rPr lang="en-US" sz="1050" dirty="0" err="1"/>
              <a:t>nnqkfdjq</a:t>
            </a:r>
            <a:r>
              <a:rPr lang="en-US" sz="1050" dirty="0"/>
              <a:t>/statistics-observation-of-random-youtube-video#count_observation_upload.csv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D01E3-E4E2-C64C-A2FA-A23F5F5C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50" y="2840562"/>
            <a:ext cx="5567384" cy="24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480D-133E-DB40-963A-AA208902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AA018-16FF-DF41-8923-3C6349F7B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4728"/>
            <a:ext cx="8793192" cy="50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F12E-66E9-1042-A83B-3A47515E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Predictor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CBC644-F3BF-C645-8D95-5D1DCDCF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6373"/>
            <a:ext cx="6947065" cy="53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Research hand-off </vt:lpstr>
      <vt:lpstr>Agenda</vt:lpstr>
      <vt:lpstr>Dataset</vt:lpstr>
      <vt:lpstr>Data Processing</vt:lpstr>
      <vt:lpstr>LSTM Predictor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hand-off </dc:title>
  <dc:creator>Microsoft Office User</dc:creator>
  <cp:lastModifiedBy>Microsoft Office User</cp:lastModifiedBy>
  <cp:revision>3</cp:revision>
  <dcterms:created xsi:type="dcterms:W3CDTF">2021-03-17T23:40:48Z</dcterms:created>
  <dcterms:modified xsi:type="dcterms:W3CDTF">2021-03-18T00:31:57Z</dcterms:modified>
</cp:coreProperties>
</file>