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22DD5-2B52-4E2B-BF0E-93004437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FC5DC9-B39C-4758-8CCD-248A2ACBF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78252-9FC5-47EE-988B-4DE3702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8A763-3C21-447D-8DB1-CF733F3A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E337C4-C7B1-48AA-951D-4437D304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29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C9089-CE94-4D08-9582-631B40D1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B5CCD7-A8D8-435D-8A3F-33ABD0DA1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EA880-85EA-4F81-B4A5-0DF3ABBD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EFDB6-EF29-424E-9C1E-97F08E3E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2BA71-2E9C-4C77-B1A6-E6E22536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28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9A4413-E718-414D-822A-39DF30F68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3615C9-9BEC-499B-A715-4532A4BB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E82B9F-4F2C-4EB1-89F3-AA7AB6BB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1C6A3-E466-42D1-BEF4-B173E7A7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1CB56E-20F1-4061-B603-0DFA9BE6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50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E7FA8-0F6F-4E94-B508-948348BA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32BC82-ED64-4C1E-97F2-66E98465E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2F1E7-F4B3-43C5-BFBD-C82ED7B6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99E84D-FE4A-4F74-B9D0-C7A9DAB4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58D32-91E8-4DAD-8AFB-2C8F376E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65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75BF4-21F1-4128-843C-E31A8CAA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0CEBE5-95F5-4ECF-BA1C-5A5FD18C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3AA0-5E13-454F-B44E-FA74DEA5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E8E80A-E074-403D-8E2C-277091FE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DA95C-0820-4625-9EE9-82573DFB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58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447CA-998F-4DF7-A647-ECB549ED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208416-42A6-457F-8807-869378306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44F4E5-5B1D-47EA-B421-43D01D10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81349-7363-4D53-84A7-82D5D517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EEA43A-B049-4F91-8984-9ACA0B2D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CCCD45-C42D-4D11-846C-0A9D08AA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14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F46E5-87F7-40B1-93BE-3D24F85A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DA937-88A9-4ECE-B668-45DF3BDD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A3FCD2-3D77-496D-AEAB-7B0B9A8A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2889D2-D909-431C-921C-ACEBD6CA1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889F9-038C-45FE-AC2D-82D87C67F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8378E2-443D-4542-B774-7E1C998B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45EAF0-1DFF-47CA-8DA7-2704FEB7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829D25-3A56-4300-96CD-897C87B7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0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B6CF-8505-4C8C-8B73-717711FD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5692F4-107B-4A2C-BF93-01C661B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F78386-C031-4DF6-AEE6-51BBED14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9F1E50-99BD-4DE6-A7FE-CB1D6B46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53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8121C6-5046-409D-8FEF-47EE6699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A89ADE-6984-4243-8E73-31DD6F41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629835-C699-4B03-9A7A-24B89B8E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80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574B3-1D75-4969-A71F-E63176F2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7859B-1C3E-4953-8BA8-4EE1EF99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48B1A9-F909-4A33-82D5-C1442DE1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CB7718-D7E7-48C4-9EEC-45E3536C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26D653-37CB-4B88-BD73-0886B6F0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00D154-0B00-473B-99B6-FDBFDCB5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84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B3704-3222-42F1-BB9D-2B5378B7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9CAF34-59DC-4914-84D7-FEC25AC03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29B832-8552-4C00-9EC6-C5464F14C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389CD5-0751-44DF-AD23-A954755F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AE41EA-9EA1-4E5C-A173-F5CD3A1B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F6D697-29E5-4E83-8389-B9C9D5DE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79F53A-47EB-4D2A-AFD0-BEC5DEA6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1E9A0-3B4D-4213-87DF-A944BD3C8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F36806-ED69-4F04-A48C-F32E468BA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4507-5D52-4490-AF06-8051DB56CB25}" type="datetimeFigureOut">
              <a:rPr lang="de-DE" smtClean="0"/>
              <a:t>24.11.2019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0787BA-13B4-4338-8D75-BB628C558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03FEA-3880-4D71-B1A3-B1A32282B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3EF0-E17F-4E5A-8A58-558B41CB2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72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0C9F-4CC6-4906-855B-E0DBCAE9F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A685C8-C415-4276-ACBF-C57147BB8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64200"/>
            <a:ext cx="9296399" cy="1045994"/>
          </a:xfrm>
        </p:spPr>
        <p:txBody>
          <a:bodyPr/>
          <a:lstStyle/>
          <a:p>
            <a:endParaRPr lang="de-DE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E5FF3AE-6493-4EFC-8E00-2C0DCC1C6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2CDFB3-38B1-462C-BA9E-1E6484A9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4" y="0"/>
            <a:ext cx="940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1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B0CC0EA-0C70-409B-86C1-E0137866E343}"/>
              </a:ext>
            </a:extLst>
          </p:cNvPr>
          <p:cNvSpPr/>
          <p:nvPr/>
        </p:nvSpPr>
        <p:spPr>
          <a:xfrm>
            <a:off x="-1" y="681037"/>
            <a:ext cx="2986481" cy="644526"/>
          </a:xfrm>
          <a:prstGeom prst="rect">
            <a:avLst/>
          </a:prstGeom>
          <a:solidFill>
            <a:srgbClr val="0065B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FF7198-DFF3-4A79-A034-A63C38FA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305A9-F7CC-4FEA-9C64-FFA2E48E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User Experience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Recognize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movement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e.g. pull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back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movement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55C31FA-16CA-498E-BA95-E2043FA1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47" y="0"/>
            <a:ext cx="461065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B0CC0EA-0C70-409B-86C1-E0137866E343}"/>
              </a:ext>
            </a:extLst>
          </p:cNvPr>
          <p:cNvSpPr/>
          <p:nvPr/>
        </p:nvSpPr>
        <p:spPr>
          <a:xfrm>
            <a:off x="-1" y="681037"/>
            <a:ext cx="2986481" cy="644526"/>
          </a:xfrm>
          <a:prstGeom prst="rect">
            <a:avLst/>
          </a:prstGeom>
          <a:solidFill>
            <a:srgbClr val="0065B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FF7198-DFF3-4A79-A034-A63C38FA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305A9-F7CC-4FEA-9C64-FFA2E48E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Vorlage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55C31FA-16CA-498E-BA95-E2043FA1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47" y="0"/>
            <a:ext cx="4610654" cy="132556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67E082-19CE-45A5-A01C-67F95F7CC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43" y="1828984"/>
            <a:ext cx="3158704" cy="42089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13F30CF-682F-4655-9333-81F08E86D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5612934" cy="42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0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B0CC0EA-0C70-409B-86C1-E0137866E343}"/>
              </a:ext>
            </a:extLst>
          </p:cNvPr>
          <p:cNvSpPr/>
          <p:nvPr/>
        </p:nvSpPr>
        <p:spPr>
          <a:xfrm>
            <a:off x="-1" y="681037"/>
            <a:ext cx="2986481" cy="644526"/>
          </a:xfrm>
          <a:prstGeom prst="rect">
            <a:avLst/>
          </a:prstGeom>
          <a:solidFill>
            <a:srgbClr val="0065B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FF7198-DFF3-4A79-A034-A63C38FA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305A9-F7CC-4FEA-9C64-FFA2E48E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Vorlage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55C31FA-16CA-498E-BA95-E2043FA1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47" y="0"/>
            <a:ext cx="461065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2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DB0CC0EA-0C70-409B-86C1-E0137866E343}"/>
              </a:ext>
            </a:extLst>
          </p:cNvPr>
          <p:cNvSpPr/>
          <p:nvPr/>
        </p:nvSpPr>
        <p:spPr>
          <a:xfrm>
            <a:off x="-1" y="681037"/>
            <a:ext cx="2986481" cy="644526"/>
          </a:xfrm>
          <a:prstGeom prst="rect">
            <a:avLst/>
          </a:prstGeom>
          <a:solidFill>
            <a:srgbClr val="0065BD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5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FF7198-DFF3-4A79-A034-A63C38FA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Vorlage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55C31FA-16CA-498E-BA95-E2043FA1C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47" y="0"/>
            <a:ext cx="4610654" cy="1325563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55E6A4-4801-4A35-85CA-76CE8231D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663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Goal</vt:lpstr>
      <vt:lpstr>PowerPoint-Präsentation</vt:lpstr>
      <vt:lpstr>Vorlage</vt:lpstr>
      <vt:lpstr>Vorlage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Butscher</dc:creator>
  <cp:lastModifiedBy>Felix Butscher</cp:lastModifiedBy>
  <cp:revision>5</cp:revision>
  <dcterms:created xsi:type="dcterms:W3CDTF">2019-11-24T01:11:34Z</dcterms:created>
  <dcterms:modified xsi:type="dcterms:W3CDTF">2019-11-24T01:52:32Z</dcterms:modified>
</cp:coreProperties>
</file>