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16.jpg" ContentType="image/png"/>
  <Override PartName="/ppt/notesSlides/notesSlide11.xml" ContentType="application/vnd.openxmlformats-officedocument.presentationml.notesSlide+xml"/>
  <Override PartName="/ppt/media/image17.jpg" ContentType="image/png"/>
  <Override PartName="/ppt/notesSlides/notesSlide12.xml" ContentType="application/vnd.openxmlformats-officedocument.presentationml.notesSlide+xml"/>
  <Override PartName="/ppt/media/image18.jpg" ContentType="image/png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0" r:id="rId2"/>
    <p:sldId id="328" r:id="rId3"/>
    <p:sldId id="329" r:id="rId4"/>
    <p:sldId id="326" r:id="rId5"/>
    <p:sldId id="325" r:id="rId6"/>
    <p:sldId id="331" r:id="rId7"/>
    <p:sldId id="322" r:id="rId8"/>
    <p:sldId id="332" r:id="rId9"/>
    <p:sldId id="330" r:id="rId10"/>
    <p:sldId id="324" r:id="rId11"/>
    <p:sldId id="327" r:id="rId12"/>
    <p:sldId id="335" r:id="rId13"/>
    <p:sldId id="337" r:id="rId14"/>
    <p:sldId id="333" r:id="rId15"/>
    <p:sldId id="33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220"/>
    <a:srgbClr val="EF8123"/>
    <a:srgbClr val="F39E57"/>
    <a:srgbClr val="AB540D"/>
    <a:srgbClr val="F4AD56"/>
    <a:srgbClr val="C7620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3" autoAdjust="0"/>
    <p:restoredTop sz="85845" autoAdjust="0"/>
  </p:normalViewPr>
  <p:slideViewPr>
    <p:cSldViewPr snapToGrid="0">
      <p:cViewPr varScale="1">
        <p:scale>
          <a:sx n="51" d="100"/>
          <a:sy n="51" d="100"/>
        </p:scale>
        <p:origin x="102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940E7-4096-48BC-983A-AE36A26AA629}" type="datetimeFigureOut">
              <a:rPr lang="zh-TW" altLang="en-US" smtClean="0"/>
              <a:t>2017/8/11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BAEE7-CB7B-4A5A-86FE-75CA8CDE58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213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4198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/>
              <a:t>靜態→動態→動態互動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411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/>
              <a:t>靜態→動態→動態互動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82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/>
              <a:t>靜態→動態→動態互動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819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/>
              <a:t>静态→动态→动态互动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5330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/>
              <a:t>静态→动态→动态互动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101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/>
              <a:t>静态→动态→动态互动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1830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/>
              <a:t>靜態→動態→動態互動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601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/>
              <a:t>靜態→動態→動態互動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026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/>
              <a:t>靜態→動態→動態互動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859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/>
              <a:t>靜態→動態→動態互動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595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/>
              <a:t>靜態→動態→動態互動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235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/>
              <a:t>静态→动态→动态互动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9976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/>
              <a:t>靜態→動態→動態互動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72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107614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264687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177982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153617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96020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74539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588339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223922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320882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318292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247468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9E335-116F-43D5-BE05-90B35204099D}" type="datetime1">
              <a:rPr lang="zh-TW" altLang="en-US" smtClean="0"/>
              <a:t>2017/8/11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8E9FA7C-617D-4BFE-9FBA-120730D8CF72}"/>
              </a:ext>
            </a:extLst>
          </p:cNvPr>
          <p:cNvSpPr/>
          <p:nvPr userDrawn="1"/>
        </p:nvSpPr>
        <p:spPr>
          <a:xfrm>
            <a:off x="11501249" y="335280"/>
            <a:ext cx="335280" cy="33528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5979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03"/>
          <a:stretch/>
        </p:blipFill>
        <p:spPr>
          <a:xfrm>
            <a:off x="0" y="4867656"/>
            <a:ext cx="12197380" cy="1980184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5486400" y="4003297"/>
            <a:ext cx="1219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229143" y="2197893"/>
            <a:ext cx="5733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 Virus</a:t>
            </a:r>
            <a:endParaRPr lang="zh-TW" alt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84320" y="3126127"/>
            <a:ext cx="40233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廣告營銷組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990617" y="4443175"/>
            <a:ext cx="2210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Presented by Group 6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11-August-2017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434" y="1287473"/>
            <a:ext cx="905262" cy="90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2261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9067800" y="330046"/>
            <a:ext cx="2743200" cy="365125"/>
          </a:xfrm>
        </p:spPr>
        <p:txBody>
          <a:bodyPr/>
          <a:lstStyle/>
          <a:p>
            <a:fld id="{A0EDBECA-CDE6-495F-A757-2080B827131C}" type="slidenum">
              <a:rPr lang="zh-TW" altLang="en-US" smtClean="0">
                <a:solidFill>
                  <a:schemeClr val="bg1"/>
                </a:solidFill>
              </a:rPr>
              <a:pPr/>
              <a:t>10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94942" y="486137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spc="-110" dirty="0">
                <a:solidFill>
                  <a:srgbClr val="F08220"/>
                </a:solidFill>
              </a:rPr>
              <a:t>Wiki</a:t>
            </a:r>
          </a:p>
        </p:txBody>
      </p:sp>
      <p:cxnSp>
        <p:nvCxnSpPr>
          <p:cNvPr id="4" name="直線接點 3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CA75235-155A-461E-90B1-67E9168CA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30" y="1528714"/>
            <a:ext cx="8511540" cy="4823460"/>
          </a:xfrm>
          <a:prstGeom prst="rect">
            <a:avLst/>
          </a:prstGeom>
        </p:spPr>
      </p:pic>
      <p:sp>
        <p:nvSpPr>
          <p:cNvPr id="8" name="矩形 25">
            <a:extLst>
              <a:ext uri="{FF2B5EF4-FFF2-40B4-BE49-F238E27FC236}">
                <a16:creationId xmlns:a16="http://schemas.microsoft.com/office/drawing/2014/main" id="{EB24D2E2-D124-45D5-AEC4-25EB77D75123}"/>
              </a:ext>
            </a:extLst>
          </p:cNvPr>
          <p:cNvSpPr/>
          <p:nvPr/>
        </p:nvSpPr>
        <p:spPr>
          <a:xfrm>
            <a:off x="7776522" y="4883735"/>
            <a:ext cx="159370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个人简介</a:t>
            </a:r>
            <a:r>
              <a:rPr lang="en-GB" altLang="zh-CN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TW" alt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7D4816-6AF4-499D-A414-B29C78B3C6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228" y="4694483"/>
            <a:ext cx="595631" cy="68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99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9067800" y="330046"/>
            <a:ext cx="2743200" cy="365125"/>
          </a:xfrm>
        </p:spPr>
        <p:txBody>
          <a:bodyPr/>
          <a:lstStyle/>
          <a:p>
            <a:fld id="{A0EDBECA-CDE6-495F-A757-2080B827131C}" type="slidenum">
              <a:rPr lang="zh-TW" altLang="en-US" smtClean="0">
                <a:solidFill>
                  <a:schemeClr val="bg1"/>
                </a:solidFill>
              </a:rPr>
              <a:pPr/>
              <a:t>11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94942" y="486137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spc="-110" dirty="0">
                <a:solidFill>
                  <a:srgbClr val="F08220"/>
                </a:solidFill>
              </a:rPr>
              <a:t>Wiki</a:t>
            </a:r>
          </a:p>
        </p:txBody>
      </p:sp>
      <p:cxnSp>
        <p:nvCxnSpPr>
          <p:cNvPr id="4" name="直線接點 3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8A5E077-14B6-45D8-9D23-FF2968E1C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317134"/>
            <a:ext cx="11632251" cy="5291986"/>
          </a:xfrm>
          <a:prstGeom prst="rect">
            <a:avLst/>
          </a:prstGeom>
        </p:spPr>
      </p:pic>
      <p:sp>
        <p:nvSpPr>
          <p:cNvPr id="9" name="矩形 25">
            <a:extLst>
              <a:ext uri="{FF2B5EF4-FFF2-40B4-BE49-F238E27FC236}">
                <a16:creationId xmlns:a16="http://schemas.microsoft.com/office/drawing/2014/main" id="{42C90E2E-AC58-4937-997B-059BFC6BA834}"/>
              </a:ext>
            </a:extLst>
          </p:cNvPr>
          <p:cNvSpPr/>
          <p:nvPr/>
        </p:nvSpPr>
        <p:spPr>
          <a:xfrm>
            <a:off x="6803389" y="6024709"/>
            <a:ext cx="159370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个人心得</a:t>
            </a:r>
            <a:r>
              <a:rPr lang="en-GB" altLang="zh-CN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TW" alt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AF646C-3138-4BFA-B15E-97887B1651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169" y="5879975"/>
            <a:ext cx="595631" cy="68169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FCBB834-7615-46E0-B438-196D7E9429D3}"/>
              </a:ext>
            </a:extLst>
          </p:cNvPr>
          <p:cNvSpPr/>
          <p:nvPr/>
        </p:nvSpPr>
        <p:spPr>
          <a:xfrm>
            <a:off x="666750" y="3905250"/>
            <a:ext cx="2057400" cy="361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03CC0C9-D115-435C-AEEA-84C845BD3062}"/>
              </a:ext>
            </a:extLst>
          </p:cNvPr>
          <p:cNvSpPr/>
          <p:nvPr/>
        </p:nvSpPr>
        <p:spPr>
          <a:xfrm rot="10800000">
            <a:off x="2895600" y="3967404"/>
            <a:ext cx="686644" cy="2376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366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9067800" y="330046"/>
            <a:ext cx="2743200" cy="365125"/>
          </a:xfrm>
        </p:spPr>
        <p:txBody>
          <a:bodyPr/>
          <a:lstStyle/>
          <a:p>
            <a:fld id="{A0EDBECA-CDE6-495F-A757-2080B827131C}" type="slidenum">
              <a:rPr lang="zh-TW" altLang="en-US" smtClean="0">
                <a:solidFill>
                  <a:schemeClr val="bg1"/>
                </a:solidFill>
              </a:rPr>
              <a:pPr/>
              <a:t>12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94942" y="486137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spc="-110" dirty="0">
                <a:solidFill>
                  <a:srgbClr val="F08220"/>
                </a:solidFill>
              </a:rPr>
              <a:t>Wiki</a:t>
            </a:r>
          </a:p>
        </p:txBody>
      </p:sp>
      <p:cxnSp>
        <p:nvCxnSpPr>
          <p:cNvPr id="4" name="直線接點 3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837D903-42B5-4754-9F9F-50C5CDDB0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7134"/>
            <a:ext cx="11949193" cy="485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26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9067800" y="330046"/>
            <a:ext cx="2743200" cy="365125"/>
          </a:xfrm>
        </p:spPr>
        <p:txBody>
          <a:bodyPr/>
          <a:lstStyle/>
          <a:p>
            <a:fld id="{A0EDBECA-CDE6-495F-A757-2080B827131C}" type="slidenum">
              <a:rPr lang="zh-TW" altLang="en-US" smtClean="0">
                <a:solidFill>
                  <a:schemeClr val="bg1"/>
                </a:solidFill>
              </a:rPr>
              <a:pPr/>
              <a:t>13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94942" y="486137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spc="-110" dirty="0">
                <a:solidFill>
                  <a:srgbClr val="F08220"/>
                </a:solidFill>
              </a:rPr>
              <a:t>Wiki</a:t>
            </a:r>
          </a:p>
        </p:txBody>
      </p:sp>
      <p:cxnSp>
        <p:nvCxnSpPr>
          <p:cNvPr id="4" name="直線接點 3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EA81577-189B-41FB-A9D1-6479D37FA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6126"/>
            <a:ext cx="12192000" cy="3545747"/>
          </a:xfrm>
          <a:prstGeom prst="rect">
            <a:avLst/>
          </a:prstGeom>
        </p:spPr>
      </p:pic>
      <p:sp>
        <p:nvSpPr>
          <p:cNvPr id="8" name="矩形 25">
            <a:extLst>
              <a:ext uri="{FF2B5EF4-FFF2-40B4-BE49-F238E27FC236}">
                <a16:creationId xmlns:a16="http://schemas.microsoft.com/office/drawing/2014/main" id="{C01B6F2F-615A-4C48-90AE-DCC02520E587}"/>
              </a:ext>
            </a:extLst>
          </p:cNvPr>
          <p:cNvSpPr/>
          <p:nvPr/>
        </p:nvSpPr>
        <p:spPr>
          <a:xfrm>
            <a:off x="6730162" y="4709430"/>
            <a:ext cx="392767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还在更新的过程中。。。</a:t>
            </a:r>
            <a:r>
              <a:rPr lang="en-GB" altLang="zh-CN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TW" alt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945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9067800" y="330046"/>
            <a:ext cx="2743200" cy="365125"/>
          </a:xfrm>
        </p:spPr>
        <p:txBody>
          <a:bodyPr/>
          <a:lstStyle/>
          <a:p>
            <a:fld id="{A0EDBECA-CDE6-495F-A757-2080B827131C}" type="slidenum">
              <a:rPr lang="zh-TW" altLang="en-US" smtClean="0">
                <a:solidFill>
                  <a:schemeClr val="bg1"/>
                </a:solidFill>
              </a:rPr>
              <a:pPr/>
              <a:t>14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2">
            <a:extLst>
              <a:ext uri="{FF2B5EF4-FFF2-40B4-BE49-F238E27FC236}">
                <a16:creationId xmlns:a16="http://schemas.microsoft.com/office/drawing/2014/main" id="{FA3FE8FF-9F9E-4AA2-8802-BA5A821616DD}"/>
              </a:ext>
            </a:extLst>
          </p:cNvPr>
          <p:cNvSpPr txBox="1"/>
          <p:nvPr/>
        </p:nvSpPr>
        <p:spPr>
          <a:xfrm>
            <a:off x="3094942" y="695171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spc="-110" dirty="0" err="1">
                <a:solidFill>
                  <a:srgbClr val="F08220"/>
                </a:solidFill>
              </a:rPr>
              <a:t>Indesign</a:t>
            </a:r>
            <a:endParaRPr lang="en-GB" altLang="zh-CN" sz="4800" b="1" spc="-110" dirty="0">
              <a:solidFill>
                <a:srgbClr val="F0822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E7D3CC-E416-4DE6-BEA7-F4C859882198}"/>
              </a:ext>
            </a:extLst>
          </p:cNvPr>
          <p:cNvSpPr txBox="1"/>
          <p:nvPr/>
        </p:nvSpPr>
        <p:spPr>
          <a:xfrm>
            <a:off x="1330960" y="1921790"/>
            <a:ext cx="818499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还在学习软件的过程</a:t>
            </a:r>
            <a:endParaRPr lang="en-GB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模板已选定</a:t>
            </a:r>
            <a:endParaRPr lang="en-GB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5D0BC6-DFE7-4B99-BB3B-394ED5543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324" y="192179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86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9067800" y="330046"/>
            <a:ext cx="2743200" cy="365125"/>
          </a:xfrm>
        </p:spPr>
        <p:txBody>
          <a:bodyPr/>
          <a:lstStyle/>
          <a:p>
            <a:fld id="{A0EDBECA-CDE6-495F-A757-2080B827131C}" type="slidenum">
              <a:rPr lang="zh-TW" altLang="en-US" smtClean="0">
                <a:solidFill>
                  <a:schemeClr val="bg1"/>
                </a:solidFill>
              </a:rPr>
              <a:pPr/>
              <a:t>15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2">
            <a:extLst>
              <a:ext uri="{FF2B5EF4-FFF2-40B4-BE49-F238E27FC236}">
                <a16:creationId xmlns:a16="http://schemas.microsoft.com/office/drawing/2014/main" id="{FA3FE8FF-9F9E-4AA2-8802-BA5A821616DD}"/>
              </a:ext>
            </a:extLst>
          </p:cNvPr>
          <p:cNvSpPr txBox="1"/>
          <p:nvPr/>
        </p:nvSpPr>
        <p:spPr>
          <a:xfrm>
            <a:off x="1330961" y="2231755"/>
            <a:ext cx="9393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-110" dirty="0">
                <a:solidFill>
                  <a:srgbClr val="F08220"/>
                </a:solidFill>
              </a:rPr>
              <a:t>欢迎大家跟我们一起合作，我们可以帮你们做出最佳的广告哦！</a:t>
            </a:r>
            <a:endParaRPr lang="en-GB" altLang="zh-CN" sz="4800" b="1" spc="-110" dirty="0">
              <a:solidFill>
                <a:srgbClr val="F0822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E7D3CC-E416-4DE6-BEA7-F4C859882198}"/>
              </a:ext>
            </a:extLst>
          </p:cNvPr>
          <p:cNvSpPr txBox="1"/>
          <p:nvPr/>
        </p:nvSpPr>
        <p:spPr>
          <a:xfrm>
            <a:off x="1330960" y="1921790"/>
            <a:ext cx="8184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0375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03"/>
          <a:stretch/>
        </p:blipFill>
        <p:spPr>
          <a:xfrm>
            <a:off x="0" y="4867656"/>
            <a:ext cx="12197380" cy="198018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473198" y="2197893"/>
            <a:ext cx="92456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bg1"/>
                </a:solidFill>
              </a:rPr>
              <a:t>Thanks For</a:t>
            </a:r>
            <a:r>
              <a:rPr lang="en-US" altLang="zh-TW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Listening</a:t>
            </a:r>
            <a:r>
              <a:rPr lang="zh-CN" alt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！</a:t>
            </a:r>
            <a:endParaRPr lang="en-GB" altLang="zh-CN" sz="6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zh-TW" alt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643576"/>
      </p:ext>
    </p:extLst>
  </p:cSld>
  <p:clrMapOvr>
    <a:masterClrMapping/>
  </p:clrMapOvr>
  <p:transition spd="slow"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568926" y="640414"/>
            <a:ext cx="25674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spc="-1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分享内容</a:t>
            </a:r>
            <a:endParaRPr lang="zh-TW" altLang="en-US" sz="4400" spc="-110" dirty="0">
              <a:solidFill>
                <a:srgbClr val="F08220"/>
              </a:solidFill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11501249" y="335280"/>
            <a:ext cx="335280" cy="33528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11" name="橢圓 10"/>
          <p:cNvSpPr/>
          <p:nvPr/>
        </p:nvSpPr>
        <p:spPr>
          <a:xfrm>
            <a:off x="4716251" y="1804209"/>
            <a:ext cx="540000" cy="54000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5" name="橢圓 24"/>
          <p:cNvSpPr/>
          <p:nvPr/>
        </p:nvSpPr>
        <p:spPr>
          <a:xfrm>
            <a:off x="4704146" y="2606812"/>
            <a:ext cx="540000" cy="54000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5316004" y="5278065"/>
            <a:ext cx="86273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Wiki </a:t>
            </a:r>
            <a:endParaRPr lang="zh-TW" alt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355024" y="1345576"/>
            <a:ext cx="3840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TW" sz="1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zh-TW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" name="直線接點 2"/>
          <p:cNvCxnSpPr>
            <a:cxnSpLocks/>
          </p:cNvCxnSpPr>
          <p:nvPr/>
        </p:nvCxnSpPr>
        <p:spPr>
          <a:xfrm>
            <a:off x="4970898" y="2330846"/>
            <a:ext cx="3248" cy="281858"/>
          </a:xfrm>
          <a:prstGeom prst="line">
            <a:avLst/>
          </a:prstGeom>
          <a:ln w="38100">
            <a:solidFill>
              <a:srgbClr val="F082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24">
            <a:extLst>
              <a:ext uri="{FF2B5EF4-FFF2-40B4-BE49-F238E27FC236}">
                <a16:creationId xmlns:a16="http://schemas.microsoft.com/office/drawing/2014/main" id="{84CD9A11-2540-4FA8-9A05-EC55BEA2F7CD}"/>
              </a:ext>
            </a:extLst>
          </p:cNvPr>
          <p:cNvSpPr/>
          <p:nvPr/>
        </p:nvSpPr>
        <p:spPr>
          <a:xfrm>
            <a:off x="4690421" y="3590241"/>
            <a:ext cx="540000" cy="54000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</a:t>
            </a:r>
            <a:endParaRPr lang="zh-TW" altLang="en-US" sz="2400" dirty="0"/>
          </a:p>
        </p:txBody>
      </p:sp>
      <p:cxnSp>
        <p:nvCxnSpPr>
          <p:cNvPr id="27" name="直線接點 2">
            <a:extLst>
              <a:ext uri="{FF2B5EF4-FFF2-40B4-BE49-F238E27FC236}">
                <a16:creationId xmlns:a16="http://schemas.microsoft.com/office/drawing/2014/main" id="{385A5C71-16A8-4A62-B8A8-5828151AC917}"/>
              </a:ext>
            </a:extLst>
          </p:cNvPr>
          <p:cNvCxnSpPr>
            <a:cxnSpLocks/>
          </p:cNvCxnSpPr>
          <p:nvPr/>
        </p:nvCxnSpPr>
        <p:spPr>
          <a:xfrm>
            <a:off x="4986251" y="3146812"/>
            <a:ext cx="7272" cy="443429"/>
          </a:xfrm>
          <a:prstGeom prst="line">
            <a:avLst/>
          </a:prstGeom>
          <a:ln w="38100">
            <a:solidFill>
              <a:srgbClr val="F082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2">
            <a:extLst>
              <a:ext uri="{FF2B5EF4-FFF2-40B4-BE49-F238E27FC236}">
                <a16:creationId xmlns:a16="http://schemas.microsoft.com/office/drawing/2014/main" id="{B96FA90F-1300-4C2B-A2CC-2101D104E257}"/>
              </a:ext>
            </a:extLst>
          </p:cNvPr>
          <p:cNvCxnSpPr>
            <a:cxnSpLocks/>
          </p:cNvCxnSpPr>
          <p:nvPr/>
        </p:nvCxnSpPr>
        <p:spPr>
          <a:xfrm flipH="1">
            <a:off x="4986252" y="4081897"/>
            <a:ext cx="7271" cy="588385"/>
          </a:xfrm>
          <a:prstGeom prst="line">
            <a:avLst/>
          </a:prstGeom>
          <a:ln w="38100">
            <a:solidFill>
              <a:srgbClr val="F082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25">
            <a:extLst>
              <a:ext uri="{FF2B5EF4-FFF2-40B4-BE49-F238E27FC236}">
                <a16:creationId xmlns:a16="http://schemas.microsoft.com/office/drawing/2014/main" id="{EA865D8F-06C4-4AF6-A98F-1B288346851F}"/>
              </a:ext>
            </a:extLst>
          </p:cNvPr>
          <p:cNvSpPr/>
          <p:nvPr/>
        </p:nvSpPr>
        <p:spPr>
          <a:xfrm>
            <a:off x="5244146" y="3636293"/>
            <a:ext cx="121700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GitHub </a:t>
            </a:r>
            <a:endParaRPr lang="zh-TW" alt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矩形 25">
            <a:extLst>
              <a:ext uri="{FF2B5EF4-FFF2-40B4-BE49-F238E27FC236}">
                <a16:creationId xmlns:a16="http://schemas.microsoft.com/office/drawing/2014/main" id="{E0AE28D0-6155-4083-87D5-E9DE769C9E7A}"/>
              </a:ext>
            </a:extLst>
          </p:cNvPr>
          <p:cNvSpPr/>
          <p:nvPr/>
        </p:nvSpPr>
        <p:spPr>
          <a:xfrm>
            <a:off x="5228782" y="4465181"/>
            <a:ext cx="134248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Worktile</a:t>
            </a:r>
            <a:endParaRPr lang="zh-TW" alt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橢圓 24">
            <a:extLst>
              <a:ext uri="{FF2B5EF4-FFF2-40B4-BE49-F238E27FC236}">
                <a16:creationId xmlns:a16="http://schemas.microsoft.com/office/drawing/2014/main" id="{D49EFDD6-F431-4BBD-A227-F4EF31C76493}"/>
              </a:ext>
            </a:extLst>
          </p:cNvPr>
          <p:cNvSpPr/>
          <p:nvPr/>
        </p:nvSpPr>
        <p:spPr>
          <a:xfrm>
            <a:off x="4690421" y="4419935"/>
            <a:ext cx="540000" cy="54000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4</a:t>
            </a:r>
            <a:endParaRPr lang="zh-TW" altLang="en-US" sz="2400" dirty="0"/>
          </a:p>
        </p:txBody>
      </p:sp>
      <p:sp>
        <p:nvSpPr>
          <p:cNvPr id="37" name="橢圓 24">
            <a:extLst>
              <a:ext uri="{FF2B5EF4-FFF2-40B4-BE49-F238E27FC236}">
                <a16:creationId xmlns:a16="http://schemas.microsoft.com/office/drawing/2014/main" id="{A9B2B0C7-EDB3-4A5E-8505-91357FB9915E}"/>
              </a:ext>
            </a:extLst>
          </p:cNvPr>
          <p:cNvSpPr/>
          <p:nvPr/>
        </p:nvSpPr>
        <p:spPr>
          <a:xfrm>
            <a:off x="4704146" y="5254287"/>
            <a:ext cx="540000" cy="54000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5</a:t>
            </a:r>
            <a:endParaRPr lang="zh-TW" altLang="en-US" sz="2400" dirty="0"/>
          </a:p>
        </p:txBody>
      </p:sp>
      <p:cxnSp>
        <p:nvCxnSpPr>
          <p:cNvPr id="40" name="直線接點 2">
            <a:extLst>
              <a:ext uri="{FF2B5EF4-FFF2-40B4-BE49-F238E27FC236}">
                <a16:creationId xmlns:a16="http://schemas.microsoft.com/office/drawing/2014/main" id="{68CBC47D-FCC6-492E-AAF1-C56EE3DCB071}"/>
              </a:ext>
            </a:extLst>
          </p:cNvPr>
          <p:cNvCxnSpPr>
            <a:cxnSpLocks/>
          </p:cNvCxnSpPr>
          <p:nvPr/>
        </p:nvCxnSpPr>
        <p:spPr>
          <a:xfrm>
            <a:off x="4978979" y="4805943"/>
            <a:ext cx="14544" cy="540093"/>
          </a:xfrm>
          <a:prstGeom prst="line">
            <a:avLst/>
          </a:prstGeom>
          <a:ln w="38100">
            <a:solidFill>
              <a:srgbClr val="F082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25">
            <a:extLst>
              <a:ext uri="{FF2B5EF4-FFF2-40B4-BE49-F238E27FC236}">
                <a16:creationId xmlns:a16="http://schemas.microsoft.com/office/drawing/2014/main" id="{8AAA68FE-6A4A-4BDE-945A-A7F806A062AE}"/>
              </a:ext>
            </a:extLst>
          </p:cNvPr>
          <p:cNvSpPr/>
          <p:nvPr/>
        </p:nvSpPr>
        <p:spPr>
          <a:xfrm>
            <a:off x="5244146" y="2920767"/>
            <a:ext cx="226055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产业分析报告</a:t>
            </a:r>
            <a:r>
              <a:rPr lang="en-GB" altLang="zh-CN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TW" alt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矩形 25">
            <a:extLst>
              <a:ext uri="{FF2B5EF4-FFF2-40B4-BE49-F238E27FC236}">
                <a16:creationId xmlns:a16="http://schemas.microsoft.com/office/drawing/2014/main" id="{22C4F60E-BDD1-4E66-9276-A2105A4BB034}"/>
              </a:ext>
            </a:extLst>
          </p:cNvPr>
          <p:cNvSpPr/>
          <p:nvPr/>
        </p:nvSpPr>
        <p:spPr>
          <a:xfrm>
            <a:off x="5354373" y="2156033"/>
            <a:ext cx="126028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分工表</a:t>
            </a:r>
            <a:r>
              <a:rPr lang="en-GB" altLang="zh-CN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TW" alt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直線接點 2">
            <a:extLst>
              <a:ext uri="{FF2B5EF4-FFF2-40B4-BE49-F238E27FC236}">
                <a16:creationId xmlns:a16="http://schemas.microsoft.com/office/drawing/2014/main" id="{0BD5E4F9-2DB2-471B-B2C0-12140B2FADAB}"/>
              </a:ext>
            </a:extLst>
          </p:cNvPr>
          <p:cNvCxnSpPr>
            <a:cxnSpLocks/>
          </p:cNvCxnSpPr>
          <p:nvPr/>
        </p:nvCxnSpPr>
        <p:spPr>
          <a:xfrm flipH="1">
            <a:off x="4986251" y="5524286"/>
            <a:ext cx="1" cy="601350"/>
          </a:xfrm>
          <a:prstGeom prst="line">
            <a:avLst/>
          </a:prstGeom>
          <a:ln w="38100">
            <a:solidFill>
              <a:srgbClr val="F082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4">
            <a:extLst>
              <a:ext uri="{FF2B5EF4-FFF2-40B4-BE49-F238E27FC236}">
                <a16:creationId xmlns:a16="http://schemas.microsoft.com/office/drawing/2014/main" id="{D00020E6-91B3-4F06-8ACE-105C5B2CB59E}"/>
              </a:ext>
            </a:extLst>
          </p:cNvPr>
          <p:cNvSpPr/>
          <p:nvPr/>
        </p:nvSpPr>
        <p:spPr>
          <a:xfrm>
            <a:off x="4716251" y="6125635"/>
            <a:ext cx="540000" cy="54000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6</a:t>
            </a:r>
            <a:endParaRPr lang="zh-TW" altLang="en-US" sz="2400" dirty="0"/>
          </a:p>
        </p:txBody>
      </p:sp>
      <p:sp>
        <p:nvSpPr>
          <p:cNvPr id="23" name="矩形 25">
            <a:extLst>
              <a:ext uri="{FF2B5EF4-FFF2-40B4-BE49-F238E27FC236}">
                <a16:creationId xmlns:a16="http://schemas.microsoft.com/office/drawing/2014/main" id="{554AF131-36F3-4DCF-951D-FF830358AE01}"/>
              </a:ext>
            </a:extLst>
          </p:cNvPr>
          <p:cNvSpPr/>
          <p:nvPr/>
        </p:nvSpPr>
        <p:spPr>
          <a:xfrm>
            <a:off x="5256251" y="6173192"/>
            <a:ext cx="139653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Indesign</a:t>
            </a:r>
            <a:r>
              <a:rPr lang="en-GB" altLang="zh-CN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TW" alt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46222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9067800" y="330046"/>
            <a:ext cx="2743200" cy="365125"/>
          </a:xfrm>
        </p:spPr>
        <p:txBody>
          <a:bodyPr/>
          <a:lstStyle/>
          <a:p>
            <a:fld id="{A0EDBECA-CDE6-495F-A757-2080B827131C}" type="slidenum">
              <a:rPr lang="zh-TW" altLang="en-US" smtClean="0">
                <a:solidFill>
                  <a:schemeClr val="bg1"/>
                </a:solidFill>
              </a:rPr>
              <a:pPr/>
              <a:t>3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94942" y="716970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-110" dirty="0">
                <a:solidFill>
                  <a:srgbClr val="F08220"/>
                </a:solidFill>
              </a:rPr>
              <a:t>分工表</a:t>
            </a:r>
            <a:endParaRPr lang="zh-TW" altLang="en-US" sz="4800" b="1" spc="-110" dirty="0">
              <a:solidFill>
                <a:srgbClr val="F08220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FBFBC77-7016-4E93-BC47-AB5F3520505E}"/>
              </a:ext>
            </a:extLst>
          </p:cNvPr>
          <p:cNvSpPr txBox="1"/>
          <p:nvPr/>
        </p:nvSpPr>
        <p:spPr>
          <a:xfrm>
            <a:off x="1330960" y="2011746"/>
            <a:ext cx="42174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 err="1"/>
              <a:t>Github</a:t>
            </a:r>
            <a:endParaRPr lang="en-US" altLang="zh-CN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 err="1"/>
              <a:t>Indesign</a:t>
            </a:r>
            <a:endParaRPr lang="en-US" altLang="zh-CN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/>
              <a:t>Wiki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4000" dirty="0"/>
              <a:t>2 </a:t>
            </a:r>
            <a:r>
              <a:rPr lang="zh-CN" altLang="en-US" sz="4000" dirty="0"/>
              <a:t>分钟摄影</a:t>
            </a:r>
            <a:r>
              <a:rPr lang="en-GB" altLang="zh-CN" sz="4000" dirty="0"/>
              <a:t>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4000" dirty="0"/>
              <a:t>Sxl.cn </a:t>
            </a:r>
            <a:r>
              <a:rPr lang="zh-CN" altLang="en-US" sz="4000" dirty="0"/>
              <a:t>广告官网</a:t>
            </a:r>
            <a:endParaRPr lang="en-GB" altLang="zh-CN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270C46-D568-4EDD-BEEC-39A608E291DF}"/>
              </a:ext>
            </a:extLst>
          </p:cNvPr>
          <p:cNvSpPr txBox="1"/>
          <p:nvPr/>
        </p:nvSpPr>
        <p:spPr>
          <a:xfrm>
            <a:off x="6152828" y="2011746"/>
            <a:ext cx="518976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000" dirty="0"/>
              <a:t>产业分析报告</a:t>
            </a:r>
            <a:endParaRPr lang="en-GB" altLang="zh-CN" sz="4000" dirty="0"/>
          </a:p>
          <a:p>
            <a:r>
              <a:rPr lang="en-US" altLang="zh-CN" sz="4000" dirty="0"/>
              <a:t>	-</a:t>
            </a:r>
            <a:r>
              <a:rPr lang="zh-CN" altLang="en-US" sz="4000" dirty="0"/>
              <a:t>发展背景</a:t>
            </a:r>
            <a:endParaRPr lang="en-GB" altLang="zh-CN" sz="4000" dirty="0"/>
          </a:p>
          <a:p>
            <a:r>
              <a:rPr lang="en-GB" altLang="zh-CN" sz="4000" dirty="0"/>
              <a:t>	</a:t>
            </a:r>
            <a:r>
              <a:rPr lang="en-US" altLang="zh-CN" sz="4000" dirty="0"/>
              <a:t>-</a:t>
            </a:r>
            <a:r>
              <a:rPr lang="zh-CN" altLang="en-US" sz="4000" dirty="0"/>
              <a:t>现况分析</a:t>
            </a:r>
            <a:endParaRPr lang="en-GB" altLang="zh-CN" sz="4000" dirty="0"/>
          </a:p>
          <a:p>
            <a:r>
              <a:rPr lang="en-GB" altLang="zh-CN" sz="4000" dirty="0"/>
              <a:t>	</a:t>
            </a:r>
            <a:r>
              <a:rPr lang="en-US" altLang="zh-CN" sz="4000" dirty="0"/>
              <a:t>-</a:t>
            </a:r>
            <a:r>
              <a:rPr lang="zh-CN" altLang="en-US" sz="4000" dirty="0"/>
              <a:t>案例分析</a:t>
            </a:r>
            <a:endParaRPr lang="en-GB" altLang="zh-CN" sz="4000" dirty="0"/>
          </a:p>
          <a:p>
            <a:r>
              <a:rPr lang="en-GB" altLang="zh-CN" sz="4000" dirty="0"/>
              <a:t>	</a:t>
            </a:r>
            <a:r>
              <a:rPr lang="en-US" altLang="zh-CN" sz="4000" dirty="0"/>
              <a:t>-</a:t>
            </a:r>
            <a:r>
              <a:rPr lang="zh-CN" altLang="en-US" sz="4000" dirty="0"/>
              <a:t>未来趋势</a:t>
            </a:r>
            <a:endParaRPr lang="en-GB" altLang="zh-CN" sz="4000" dirty="0"/>
          </a:p>
          <a:p>
            <a:r>
              <a:rPr lang="en-GB" altLang="zh-CN" sz="4000" dirty="0"/>
              <a:t>	</a:t>
            </a:r>
            <a:r>
              <a:rPr lang="en-US" altLang="zh-CN" sz="4000" dirty="0"/>
              <a:t>-</a:t>
            </a:r>
            <a:r>
              <a:rPr lang="zh-CN" altLang="en-US" sz="4000" dirty="0"/>
              <a:t>创新想法</a:t>
            </a:r>
            <a:endParaRPr lang="en-GB" altLang="zh-CN" sz="4000" dirty="0"/>
          </a:p>
          <a:p>
            <a:r>
              <a:rPr lang="en-GB" altLang="zh-CN" sz="4000" dirty="0"/>
              <a:t>	</a:t>
            </a:r>
            <a:r>
              <a:rPr lang="en-US" altLang="zh-CN" sz="4000" dirty="0"/>
              <a:t>-PPT</a:t>
            </a:r>
            <a:r>
              <a:rPr lang="zh-CN" altLang="en-US" sz="4000" dirty="0"/>
              <a:t>总整理</a:t>
            </a:r>
            <a:endParaRPr lang="en-GB" altLang="zh-CN" sz="4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315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9067800" y="330046"/>
            <a:ext cx="2743200" cy="365125"/>
          </a:xfrm>
        </p:spPr>
        <p:txBody>
          <a:bodyPr/>
          <a:lstStyle/>
          <a:p>
            <a:fld id="{A0EDBECA-CDE6-495F-A757-2080B827131C}" type="slidenum">
              <a:rPr lang="zh-TW" altLang="en-US" smtClean="0">
                <a:solidFill>
                  <a:schemeClr val="bg1"/>
                </a:solidFill>
              </a:rPr>
              <a:pPr/>
              <a:t>4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94942" y="716970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-110" dirty="0">
                <a:solidFill>
                  <a:srgbClr val="F08220"/>
                </a:solidFill>
              </a:rPr>
              <a:t>产业分析报告</a:t>
            </a:r>
            <a:endParaRPr lang="zh-TW" altLang="en-US" sz="4800" b="1" spc="-110" dirty="0">
              <a:solidFill>
                <a:srgbClr val="F08220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8824AE1-42E7-4F61-B3DA-36A2ECD9B5EC}"/>
              </a:ext>
            </a:extLst>
          </p:cNvPr>
          <p:cNvSpPr/>
          <p:nvPr/>
        </p:nvSpPr>
        <p:spPr>
          <a:xfrm>
            <a:off x="1330960" y="2011746"/>
            <a:ext cx="6452461" cy="4663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寻找适合的资料</a:t>
            </a:r>
            <a:endParaRPr lang="en-GB" altLang="zh-CN" sz="36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开始累积数据 </a:t>
            </a:r>
            <a:endParaRPr lang="en-GB" altLang="zh-CN" sz="36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开始使用</a:t>
            </a:r>
            <a:r>
              <a:rPr lang="en-US" altLang="zh-CN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做出图型</a:t>
            </a:r>
            <a:endParaRPr lang="en-GB" altLang="zh-CN" sz="36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开始整体地篇写报告</a:t>
            </a:r>
            <a:endParaRPr lang="en-GB" altLang="zh-CN" sz="36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固定了创新方法</a:t>
            </a:r>
            <a:endParaRPr lang="en-GB" altLang="zh-CN" sz="36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altLang="zh-CN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altLang="zh-CN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56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9067800" y="330046"/>
            <a:ext cx="2743200" cy="365125"/>
          </a:xfrm>
        </p:spPr>
        <p:txBody>
          <a:bodyPr/>
          <a:lstStyle/>
          <a:p>
            <a:fld id="{A0EDBECA-CDE6-495F-A757-2080B827131C}" type="slidenum">
              <a:rPr lang="zh-TW" altLang="en-US" smtClean="0">
                <a:solidFill>
                  <a:schemeClr val="bg1"/>
                </a:solidFill>
              </a:rPr>
              <a:pPr/>
              <a:t>5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94942" y="716970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-110" dirty="0">
                <a:solidFill>
                  <a:srgbClr val="F08220"/>
                </a:solidFill>
              </a:rPr>
              <a:t>产业分析报告</a:t>
            </a:r>
            <a:endParaRPr lang="zh-TW" altLang="en-US" sz="4800" b="1" spc="-110" dirty="0">
              <a:solidFill>
                <a:srgbClr val="F08220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25">
            <a:extLst>
              <a:ext uri="{FF2B5EF4-FFF2-40B4-BE49-F238E27FC236}">
                <a16:creationId xmlns:a16="http://schemas.microsoft.com/office/drawing/2014/main" id="{5B265C3B-F8AF-4351-B715-0251BF152EC4}"/>
              </a:ext>
            </a:extLst>
          </p:cNvPr>
          <p:cNvSpPr/>
          <p:nvPr/>
        </p:nvSpPr>
        <p:spPr>
          <a:xfrm>
            <a:off x="1501236" y="2011746"/>
            <a:ext cx="19191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创新方法</a:t>
            </a:r>
            <a:r>
              <a:rPr lang="en-GB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TW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4ED10D-CF9D-4881-8BC7-7547A4FF9ADD}"/>
              </a:ext>
            </a:extLst>
          </p:cNvPr>
          <p:cNvSpPr/>
          <p:nvPr/>
        </p:nvSpPr>
        <p:spPr>
          <a:xfrm>
            <a:off x="1330960" y="2558330"/>
            <a:ext cx="10182387" cy="5724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公司名称：</a:t>
            </a:r>
            <a:r>
              <a:rPr lang="zh-CN" altLang="en-US" sz="2800" dirty="0"/>
              <a:t>北京享淑妆科技有限公司</a:t>
            </a:r>
            <a:endParaRPr lang="en-GB" altLang="zh-CN" sz="2800" dirty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公司性质：</a:t>
            </a:r>
            <a:r>
              <a:rPr lang="zh-CN" altLang="en-US" sz="2800" dirty="0"/>
              <a:t>有限责任公司</a:t>
            </a:r>
            <a:endParaRPr lang="en-GB" altLang="zh-CN" sz="2800" dirty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800" dirty="0"/>
              <a:t>公司定位</a:t>
            </a:r>
            <a:r>
              <a:rPr lang="en-US" altLang="zh-CN" sz="2800" dirty="0"/>
              <a:t>: </a:t>
            </a:r>
            <a:r>
              <a:rPr lang="zh-CN" altLang="en-US" sz="2800" dirty="0"/>
              <a:t>大学生美妆一站式平台</a:t>
            </a:r>
            <a:endParaRPr lang="en-GB" altLang="zh-CN" sz="2800" dirty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800" dirty="0"/>
              <a:t>公司目标</a:t>
            </a:r>
            <a:r>
              <a:rPr lang="en-US" altLang="zh-CN" sz="2800" dirty="0"/>
              <a:t>: </a:t>
            </a:r>
            <a:r>
              <a:rPr lang="zh-CN" altLang="en-US" sz="2800" dirty="0"/>
              <a:t>致力打造大学生群体美妆第一平台 </a:t>
            </a:r>
            <a:endParaRPr lang="en-GB" altLang="zh-CN" sz="2800" dirty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800" dirty="0"/>
              <a:t>公司理念</a:t>
            </a:r>
            <a:r>
              <a:rPr lang="en-US" altLang="zh-CN" sz="2800" dirty="0"/>
              <a:t>: </a:t>
            </a:r>
            <a:r>
              <a:rPr lang="zh-CN" altLang="en-US" sz="2800" dirty="0"/>
              <a:t>好专柜进校园，好服务于学生 </a:t>
            </a:r>
            <a:endParaRPr lang="en-GB" altLang="zh-CN" sz="2800" dirty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800" dirty="0"/>
              <a:t>公司宗旨：为大学生构建一个校园美妆专柜，让每一个大学生</a:t>
            </a:r>
            <a:r>
              <a:rPr lang="en-GB" altLang="zh-CN" sz="2800" dirty="0"/>
              <a:t>					</a:t>
            </a:r>
            <a:r>
              <a:rPr lang="zh-CN" altLang="en-US" sz="2800" dirty="0"/>
              <a:t>都能轻松便捷的享受专柜服务 </a:t>
            </a:r>
            <a:endParaRPr lang="en-GB" altLang="zh-CN" sz="2800" dirty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altLang="zh-CN" sz="36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altLang="zh-CN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altLang="zh-CN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F2D599-CD07-4E9C-91E7-9F6BCD0CA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822" y="1779856"/>
            <a:ext cx="4308367" cy="242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9067800" y="330046"/>
            <a:ext cx="2743200" cy="365125"/>
          </a:xfrm>
        </p:spPr>
        <p:txBody>
          <a:bodyPr/>
          <a:lstStyle/>
          <a:p>
            <a:fld id="{A0EDBECA-CDE6-495F-A757-2080B827131C}" type="slidenum">
              <a:rPr lang="zh-TW" altLang="en-US" smtClean="0">
                <a:solidFill>
                  <a:schemeClr val="bg1"/>
                </a:solidFill>
              </a:rPr>
              <a:pPr/>
              <a:t>6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94942" y="716970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-110" dirty="0">
                <a:solidFill>
                  <a:srgbClr val="F08220"/>
                </a:solidFill>
              </a:rPr>
              <a:t>产业分析报告</a:t>
            </a:r>
            <a:endParaRPr lang="zh-TW" altLang="en-US" sz="4800" b="1" spc="-110" dirty="0">
              <a:solidFill>
                <a:srgbClr val="F08220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25">
            <a:extLst>
              <a:ext uri="{FF2B5EF4-FFF2-40B4-BE49-F238E27FC236}">
                <a16:creationId xmlns:a16="http://schemas.microsoft.com/office/drawing/2014/main" id="{5B265C3B-F8AF-4351-B715-0251BF152EC4}"/>
              </a:ext>
            </a:extLst>
          </p:cNvPr>
          <p:cNvSpPr/>
          <p:nvPr/>
        </p:nvSpPr>
        <p:spPr>
          <a:xfrm>
            <a:off x="1501236" y="2011746"/>
            <a:ext cx="19191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创新方法</a:t>
            </a:r>
            <a:r>
              <a:rPr lang="en-GB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TW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835603-52DB-474D-A56A-0412731F89D0}"/>
              </a:ext>
            </a:extLst>
          </p:cNvPr>
          <p:cNvSpPr/>
          <p:nvPr/>
        </p:nvSpPr>
        <p:spPr>
          <a:xfrm>
            <a:off x="1045585" y="2729380"/>
            <a:ext cx="9156605" cy="3193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800" dirty="0"/>
              <a:t>公司商业服务简介 </a:t>
            </a:r>
            <a:endParaRPr lang="en-GB" altLang="zh-CN" sz="28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altLang="zh-CN" sz="2800" dirty="0"/>
              <a:t>	</a:t>
            </a:r>
            <a:r>
              <a:rPr lang="en-US" altLang="zh-CN" sz="2800" dirty="0"/>
              <a:t>-</a:t>
            </a:r>
            <a:r>
              <a:rPr lang="zh-CN" altLang="en-US" sz="2800" dirty="0"/>
              <a:t>电子商务公司</a:t>
            </a:r>
            <a:endParaRPr lang="en-GB" altLang="zh-CN" sz="28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altLang="zh-CN" sz="2800" dirty="0"/>
              <a:t>	</a:t>
            </a:r>
            <a:r>
              <a:rPr lang="en-US" altLang="zh-CN" sz="2800" dirty="0"/>
              <a:t>-</a:t>
            </a:r>
            <a:r>
              <a:rPr lang="zh-CN" altLang="en-US" sz="2800" dirty="0"/>
              <a:t>校园共享美妆间</a:t>
            </a:r>
            <a:r>
              <a:rPr lang="en-US" altLang="zh-CN" sz="2800" dirty="0"/>
              <a:t>+</a:t>
            </a:r>
            <a:r>
              <a:rPr lang="zh-CN" altLang="en-US" sz="2800" dirty="0"/>
              <a:t>网络店铺</a:t>
            </a:r>
            <a:r>
              <a:rPr lang="en-US" altLang="zh-CN" sz="2800" dirty="0"/>
              <a:t>+</a:t>
            </a:r>
            <a:r>
              <a:rPr lang="zh-CN" altLang="en-US" sz="2800" dirty="0"/>
              <a:t>免费体验三合一模式</a:t>
            </a:r>
            <a:endParaRPr lang="en-GB" altLang="zh-CN" sz="28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altLang="zh-CN" sz="2800" dirty="0"/>
              <a:t>	</a:t>
            </a:r>
            <a:r>
              <a:rPr lang="en-US" altLang="zh-CN" sz="2800" dirty="0"/>
              <a:t>-</a:t>
            </a:r>
            <a:r>
              <a:rPr lang="zh-CN" altLang="en-US" sz="2800" dirty="0"/>
              <a:t>“互联网</a:t>
            </a:r>
            <a:r>
              <a:rPr lang="en-US" altLang="zh-CN" sz="2800" dirty="0"/>
              <a:t>+</a:t>
            </a:r>
            <a:r>
              <a:rPr lang="zh-CN" altLang="en-US" sz="2800" dirty="0"/>
              <a:t>思维做产品” </a:t>
            </a:r>
            <a:r>
              <a:rPr lang="en-US" altLang="zh-CN" sz="2800" dirty="0">
                <a:sym typeface="Wingdings" panose="05000000000000000000" pitchFamily="2" charset="2"/>
              </a:rPr>
              <a:t> </a:t>
            </a:r>
            <a:r>
              <a:rPr lang="zh-CN" altLang="en-US" sz="2800" dirty="0"/>
              <a:t>预约美妆师</a:t>
            </a:r>
            <a:endParaRPr lang="en-GB" altLang="zh-CN" sz="28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altLang="zh-CN" sz="2800" dirty="0"/>
              <a:t>	</a:t>
            </a:r>
            <a:r>
              <a:rPr lang="en-US" altLang="zh-CN" sz="2800" dirty="0"/>
              <a:t>-</a:t>
            </a:r>
            <a:r>
              <a:rPr lang="zh-CN" altLang="en-US" sz="2800" dirty="0"/>
              <a:t>学生到线下校</a:t>
            </a:r>
            <a:r>
              <a:rPr lang="zh-CN" altLang="en-US" sz="2800"/>
              <a:t>园内共享美</a:t>
            </a:r>
            <a:r>
              <a:rPr lang="zh-CN" altLang="en-US" sz="2800" dirty="0"/>
              <a:t>妆间免费试用各厂商的产品</a:t>
            </a:r>
            <a:endParaRPr lang="en-GB" altLang="zh-CN" sz="28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altLang="zh-CN" dirty="0"/>
              <a:t>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3C8075-3F3F-48E0-83CD-B12CF3BA7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586" y="1791538"/>
            <a:ext cx="3457413" cy="2018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847EF2-F3EE-4EC8-9965-8E9207E5B37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81"/>
          <a:stretch/>
        </p:blipFill>
        <p:spPr>
          <a:xfrm>
            <a:off x="7479277" y="5752137"/>
            <a:ext cx="2351545" cy="7118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7E9A35-EB21-4956-8AEE-A6197B610A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68" y="6049346"/>
            <a:ext cx="2392552" cy="3907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4E7D45-B4C8-495D-B022-6DF03A6576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190" y="4684289"/>
            <a:ext cx="1608809" cy="160880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868C4C9-9DE4-4523-AB6C-7FC00217384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962" y="5519628"/>
            <a:ext cx="2757772" cy="133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0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9067800" y="330046"/>
            <a:ext cx="2743200" cy="365125"/>
          </a:xfrm>
        </p:spPr>
        <p:txBody>
          <a:bodyPr/>
          <a:lstStyle/>
          <a:p>
            <a:fld id="{A0EDBECA-CDE6-495F-A757-2080B827131C}" type="slidenum">
              <a:rPr lang="zh-TW" altLang="en-US" smtClean="0">
                <a:solidFill>
                  <a:schemeClr val="bg1"/>
                </a:solidFill>
              </a:rPr>
              <a:pPr/>
              <a:t>7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94942" y="486137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spc="-110" dirty="0" err="1">
                <a:solidFill>
                  <a:srgbClr val="F08220"/>
                </a:solidFill>
              </a:rPr>
              <a:t>Github</a:t>
            </a:r>
            <a:endParaRPr lang="en-GB" altLang="zh-CN" sz="4800" b="1" spc="-110" dirty="0">
              <a:solidFill>
                <a:srgbClr val="F08220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B0ED16C-79E9-43A8-989E-D2C8348B2A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54" t="11067" r="5934" b="11442"/>
          <a:stretch/>
        </p:blipFill>
        <p:spPr>
          <a:xfrm>
            <a:off x="1115878" y="1317133"/>
            <a:ext cx="10422138" cy="52486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518ADC-681D-45B4-B726-3CEBD3D26D2A}"/>
              </a:ext>
            </a:extLst>
          </p:cNvPr>
          <p:cNvSpPr/>
          <p:nvPr/>
        </p:nvSpPr>
        <p:spPr>
          <a:xfrm>
            <a:off x="1472339" y="4014061"/>
            <a:ext cx="2650210" cy="495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F0E8216-2D57-4BD9-8B2B-4526AB0FE183}"/>
              </a:ext>
            </a:extLst>
          </p:cNvPr>
          <p:cNvSpPr/>
          <p:nvPr/>
        </p:nvSpPr>
        <p:spPr>
          <a:xfrm>
            <a:off x="278969" y="4153547"/>
            <a:ext cx="1051991" cy="23247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2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9067800" y="330046"/>
            <a:ext cx="2743200" cy="365125"/>
          </a:xfrm>
        </p:spPr>
        <p:txBody>
          <a:bodyPr/>
          <a:lstStyle/>
          <a:p>
            <a:fld id="{A0EDBECA-CDE6-495F-A757-2080B827131C}" type="slidenum">
              <a:rPr lang="zh-TW" altLang="en-US" smtClean="0">
                <a:solidFill>
                  <a:schemeClr val="bg1"/>
                </a:solidFill>
              </a:rPr>
              <a:pPr/>
              <a:t>8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94942" y="486137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spc="-110" dirty="0" err="1">
                <a:solidFill>
                  <a:srgbClr val="F08220"/>
                </a:solidFill>
              </a:rPr>
              <a:t>Github</a:t>
            </a:r>
            <a:endParaRPr lang="en-GB" altLang="zh-CN" sz="4800" b="1" spc="-110" dirty="0">
              <a:solidFill>
                <a:srgbClr val="F08220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9F0E8216-2D57-4BD9-8B2B-4526AB0FE183}"/>
              </a:ext>
            </a:extLst>
          </p:cNvPr>
          <p:cNvSpPr/>
          <p:nvPr/>
        </p:nvSpPr>
        <p:spPr>
          <a:xfrm>
            <a:off x="1146874" y="2308830"/>
            <a:ext cx="1051991" cy="23247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090D7F-2F05-47A7-87BC-9EAE0B92F4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74" t="10117" r="10000" b="5516"/>
          <a:stretch/>
        </p:blipFill>
        <p:spPr>
          <a:xfrm>
            <a:off x="2198865" y="1565105"/>
            <a:ext cx="8586061" cy="5114663"/>
          </a:xfrm>
          <a:prstGeom prst="rect">
            <a:avLst/>
          </a:prstGeom>
        </p:spPr>
      </p:pic>
      <p:sp>
        <p:nvSpPr>
          <p:cNvPr id="9" name="矩形 25">
            <a:extLst>
              <a:ext uri="{FF2B5EF4-FFF2-40B4-BE49-F238E27FC236}">
                <a16:creationId xmlns:a16="http://schemas.microsoft.com/office/drawing/2014/main" id="{7A8E4F7F-E9C8-4A1C-8A97-CB9F5E10C869}"/>
              </a:ext>
            </a:extLst>
          </p:cNvPr>
          <p:cNvSpPr/>
          <p:nvPr/>
        </p:nvSpPr>
        <p:spPr>
          <a:xfrm>
            <a:off x="9388346" y="3983591"/>
            <a:ext cx="159370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了解内容</a:t>
            </a:r>
            <a:r>
              <a:rPr lang="en-GB" altLang="zh-CN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TW" alt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矩形 25">
            <a:extLst>
              <a:ext uri="{FF2B5EF4-FFF2-40B4-BE49-F238E27FC236}">
                <a16:creationId xmlns:a16="http://schemas.microsoft.com/office/drawing/2014/main" id="{22DE5629-E480-4091-BACA-8E3C88DB0165}"/>
              </a:ext>
            </a:extLst>
          </p:cNvPr>
          <p:cNvSpPr/>
          <p:nvPr/>
        </p:nvSpPr>
        <p:spPr>
          <a:xfrm>
            <a:off x="9388346" y="4476034"/>
            <a:ext cx="159370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更新内容</a:t>
            </a:r>
            <a:r>
              <a:rPr lang="en-GB" altLang="zh-CN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TW" alt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343BE8-3445-482E-881D-461B022333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886" y="3781588"/>
            <a:ext cx="595631" cy="6816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3A55D8-21B1-4086-945E-91E1552440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052" y="4278140"/>
            <a:ext cx="595631" cy="79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72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9067800" y="330046"/>
            <a:ext cx="2743200" cy="365125"/>
          </a:xfrm>
        </p:spPr>
        <p:txBody>
          <a:bodyPr/>
          <a:lstStyle/>
          <a:p>
            <a:fld id="{A0EDBECA-CDE6-495F-A757-2080B827131C}" type="slidenum">
              <a:rPr lang="zh-TW" altLang="en-US" smtClean="0">
                <a:solidFill>
                  <a:schemeClr val="bg1"/>
                </a:solidFill>
              </a:rPr>
              <a:pPr/>
              <a:t>9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94942" y="486137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spc="-110" dirty="0" err="1">
                <a:solidFill>
                  <a:srgbClr val="F08220"/>
                </a:solidFill>
              </a:rPr>
              <a:t>Worktile</a:t>
            </a:r>
            <a:endParaRPr lang="en-GB" altLang="zh-CN" sz="4800" b="1" spc="-110" dirty="0">
              <a:solidFill>
                <a:srgbClr val="F08220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2488F6E-52B9-4BAC-9F5B-3779C1E050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80"/>
          <a:stretch/>
        </p:blipFill>
        <p:spPr>
          <a:xfrm>
            <a:off x="704849" y="1779856"/>
            <a:ext cx="3663798" cy="25506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6B8F78-BC2A-4604-B203-582B73E720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635" y="2095352"/>
            <a:ext cx="6979216" cy="43054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384E7B-18CD-4BB0-93AA-0908B3F031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7"/>
          <a:stretch/>
        </p:blipFill>
        <p:spPr>
          <a:xfrm>
            <a:off x="773810" y="4210087"/>
            <a:ext cx="3779140" cy="246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8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2830</TotalTime>
  <Words>479</Words>
  <Application>Microsoft Office PowerPoint</Application>
  <PresentationFormat>Widescreen</PresentationFormat>
  <Paragraphs>114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等线</vt:lpstr>
      <vt:lpstr>等线</vt:lpstr>
      <vt:lpstr>新細明體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陳昱安</dc:creator>
  <cp:lastModifiedBy>CHING WEN JUN</cp:lastModifiedBy>
  <cp:revision>157</cp:revision>
  <dcterms:created xsi:type="dcterms:W3CDTF">2017-01-01T09:47:56Z</dcterms:created>
  <dcterms:modified xsi:type="dcterms:W3CDTF">2017-08-11T00:49:31Z</dcterms:modified>
</cp:coreProperties>
</file>