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1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/>
    <p:restoredTop sz="95718"/>
  </p:normalViewPr>
  <p:slideViewPr>
    <p:cSldViewPr snapToGrid="0">
      <p:cViewPr>
        <p:scale>
          <a:sx n="173" d="100"/>
          <a:sy n="173" d="100"/>
        </p:scale>
        <p:origin x="208" y="144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17/8/7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21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中國網路廣告在美妝的產業分析報告</a:t>
            </a:r>
            <a:endParaRPr lang="en-US" altLang="zh-CN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逻辑模型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68641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年度中國網絡廣告市場規模達到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億元，同比增長</a:t>
            </a:r>
            <a:r>
              <a:rPr lang="en-US" altLang="zh-TW" sz="900" dirty="0">
                <a:latin typeface="PMingLiU" charset="-120"/>
                <a:ea typeface="PMingLiU" charset="-120"/>
                <a:cs typeface="PMingLiU" charset="-120"/>
              </a:rPr>
              <a:t>32.9%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：藉由網路廣告，提高產品曝光率，促成消費者的直接購買美妝產品。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：中港澳臺生在紫荊谷創業平台，學習如何製作廣告營銷產業分析報告。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68641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宏觀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：分析中國網路廣告，瞭解發展沿革、產業現況以及未來趨勢。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中觀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：提供信息給美妝產業相關人士，作為利用網路廣告增加產品曝光率的參考。</a:t>
            </a:r>
          </a:p>
          <a:p>
            <a:r>
              <a:rPr lang="zh-TW" altLang="en-US" sz="900" b="1" dirty="0">
                <a:latin typeface="PMingLiU" charset="-120"/>
                <a:ea typeface="PMingLiU" charset="-120"/>
                <a:cs typeface="PMingLiU" charset="-120"/>
              </a:rPr>
              <a:t>微觀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：藉由七天的資料蒐集和觀察，產出中國網路廣告在美妝的產業分析報告。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597943" y="4567295"/>
            <a:ext cx="647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中港澳台文化差異，造成蒐集資料及小組討論成效不彰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成員彼此對該產業的理解程度有落差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8168"/>
            <a:ext cx="1842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組員了解中國網路廣告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組員學習如何寫產業分析報告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組員對美妝產業有基本知識的了解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60045"/>
            <a:ext cx="182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網路搜尋（按照電子商務、社群平台</a:t>
            </a:r>
            <a:r>
              <a:rPr kumimoji="1" lang="en-US" altLang="zh-TW" sz="1200" dirty="0" smtClean="0">
                <a:latin typeface="PMingLiU" charset="-120"/>
                <a:ea typeface="PMingLiU" charset="-120"/>
                <a:cs typeface="PMingLiU" charset="-120"/>
              </a:rPr>
              <a:t>/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通訊軟體、網紅經濟三種管道）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與助教、專家討論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小組討論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006843" y="1764678"/>
            <a:ext cx="1825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網路資料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課堂學習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助教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組員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網路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46341" y="1760531"/>
            <a:ext cx="182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中國網路廣告的產業分析報告</a:t>
            </a: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2324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1369</TotalTime>
  <Pages>0</Pages>
  <Words>220</Words>
  <Characters>0</Characters>
  <Application>Microsoft Macintosh PowerPoint</Application>
  <DocSecurity>0</DocSecurity>
  <PresentationFormat>如螢幕大小 (16:9)</PresentationFormat>
  <Lines>0</Lines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Lantinghei SC Demibold</vt:lpstr>
      <vt:lpstr>Lantinghei SC Extralight</vt:lpstr>
      <vt:lpstr>PMingLiU</vt:lpstr>
      <vt:lpstr>宋体</vt:lpstr>
      <vt:lpstr>Arial</vt:lpstr>
      <vt:lpstr>Office 主题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subject/>
  <dc:creator>Microsoft Office 用户</dc:creator>
  <cp:keywords/>
  <dc:description/>
  <cp:lastModifiedBy>Microsoft Office 使用者</cp:lastModifiedBy>
  <cp:revision>68</cp:revision>
  <dcterms:created xsi:type="dcterms:W3CDTF">2017-07-13T17:17:07Z</dcterms:created>
  <dcterms:modified xsi:type="dcterms:W3CDTF">2017-08-07T17:58:00Z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