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3462"/>
  </p:normalViewPr>
  <p:slideViewPr>
    <p:cSldViewPr snapToGrid="0" snapToObjects="1">
      <p:cViewPr>
        <p:scale>
          <a:sx n="45" d="100"/>
          <a:sy n="45" d="100"/>
        </p:scale>
        <p:origin x="70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6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02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7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33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69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16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66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04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79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4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8AC5-F148-AB41-8AC4-42032620C5D9}" type="datetimeFigureOut">
              <a:rPr kumimoji="1" lang="zh-CN" altLang="en-US" smtClean="0"/>
              <a:t>17/8/5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E1C9-FF04-3C43-8F42-62D53F477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8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2" y="0"/>
            <a:ext cx="12292012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490" y="2153074"/>
            <a:ext cx="9783580" cy="841714"/>
          </a:xfrm>
        </p:spPr>
        <p:txBody>
          <a:bodyPr>
            <a:noAutofit/>
          </a:bodyPr>
          <a:lstStyle/>
          <a:p>
            <a:r>
              <a:rPr kumimoji="1" lang="zh-CN" altLang="en-US" sz="40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清华大学－紫荆谷创新创业发展辅导中心</a:t>
            </a:r>
            <a:endParaRPr kumimoji="1" lang="zh-CN" altLang="en-US" sz="40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50145" y="2864712"/>
            <a:ext cx="9783580" cy="841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 smtClean="0">
                <a:solidFill>
                  <a:srgbClr val="F2E429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创业家极速锻造</a:t>
            </a:r>
            <a:r>
              <a:rPr kumimoji="1" lang="zh-CN" altLang="en-US" sz="4000" b="1" dirty="0" smtClean="0">
                <a:solidFill>
                  <a:srgbClr val="F2E429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研修班（第四期）</a:t>
            </a:r>
            <a:endParaRPr kumimoji="1" lang="zh-CN" altLang="en-US" sz="4000" b="1" dirty="0">
              <a:solidFill>
                <a:srgbClr val="F2E429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3" y="471879"/>
            <a:ext cx="3031515" cy="143972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864433" y="3839822"/>
            <a:ext cx="9783580" cy="841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54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开营仪式</a:t>
            </a:r>
            <a:endParaRPr kumimoji="1" lang="zh-CN" altLang="en-US" sz="54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654176" y="6006201"/>
            <a:ext cx="3112246" cy="546236"/>
            <a:chOff x="4651188" y="5827497"/>
            <a:chExt cx="3112246" cy="54623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47" r="68667" b="8210"/>
            <a:stretch/>
          </p:blipFill>
          <p:spPr>
            <a:xfrm>
              <a:off x="4651188" y="5827497"/>
              <a:ext cx="1444811" cy="5462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42" t="69183" r="18823" b="11971"/>
            <a:stretch/>
          </p:blipFill>
          <p:spPr>
            <a:xfrm>
              <a:off x="6095999" y="5876802"/>
              <a:ext cx="1667435" cy="496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36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19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Lantinghei SC Demibold</vt:lpstr>
      <vt:lpstr>Arial</vt:lpstr>
      <vt:lpstr>Office 主题</vt:lpstr>
      <vt:lpstr>清华大学－紫荆谷创新创业发展辅导中心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清华大学－紫荆谷创新创业发展辅导中心</dc:title>
  <dc:creator>Microsoft Office 用户</dc:creator>
  <cp:lastModifiedBy>Microsoft Office 用户</cp:lastModifiedBy>
  <cp:revision>6</cp:revision>
  <dcterms:created xsi:type="dcterms:W3CDTF">2017-06-14T15:29:12Z</dcterms:created>
  <dcterms:modified xsi:type="dcterms:W3CDTF">2017-08-05T16:00:11Z</dcterms:modified>
</cp:coreProperties>
</file>