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1B35-D03E-4E69-8CF6-3ED83CEA6D5F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0E5D-32D2-4BF3-AA77-A406F9B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85042" y="351570"/>
            <a:ext cx="962758" cy="5744430"/>
            <a:chOff x="628650" y="351570"/>
            <a:chExt cx="962758" cy="5744430"/>
          </a:xfrm>
        </p:grpSpPr>
        <p:sp>
          <p:nvSpPr>
            <p:cNvPr id="4" name="Rectangle 3"/>
            <p:cNvSpPr/>
            <p:nvPr/>
          </p:nvSpPr>
          <p:spPr>
            <a:xfrm>
              <a:off x="762000" y="457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049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17526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24003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0480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957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4343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9911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5638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650" y="351570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1061" y="1001590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4450" y="1628775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24708" y="2505075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24708" y="3376490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1550" y="4035425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4683125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723" y="5102225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1808" y="5749925"/>
              <a:ext cx="266700" cy="234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742840" y="478081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42840" y="1125781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42840" y="1773481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2840" y="2421181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2840" y="3068881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42840" y="3716581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8800" y="370131"/>
            <a:ext cx="209550" cy="62694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38800" y="1025280"/>
            <a:ext cx="846013" cy="21419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3865" y="1686656"/>
            <a:ext cx="209550" cy="62694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62733" y="2771286"/>
            <a:ext cx="846013" cy="21419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38800" y="3190386"/>
            <a:ext cx="894615" cy="21419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95987" y="3646243"/>
            <a:ext cx="180240" cy="63329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705600" y="2421181"/>
            <a:ext cx="685800" cy="457810"/>
            <a:chOff x="2590800" y="456590"/>
            <a:chExt cx="685800" cy="457810"/>
          </a:xfrm>
        </p:grpSpPr>
        <p:sp>
          <p:nvSpPr>
            <p:cNvPr id="93" name="Rectangle 92"/>
            <p:cNvSpPr/>
            <p:nvPr/>
          </p:nvSpPr>
          <p:spPr>
            <a:xfrm>
              <a:off x="2590800" y="4572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90800" y="456590"/>
              <a:ext cx="685800" cy="33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44276" y="457200"/>
            <a:ext cx="685800" cy="5625122"/>
            <a:chOff x="3544276" y="457200"/>
            <a:chExt cx="685800" cy="5625122"/>
          </a:xfrm>
        </p:grpSpPr>
        <p:grpSp>
          <p:nvGrpSpPr>
            <p:cNvPr id="48" name="Group 47"/>
            <p:cNvGrpSpPr/>
            <p:nvPr/>
          </p:nvGrpSpPr>
          <p:grpSpPr>
            <a:xfrm>
              <a:off x="3544276" y="457200"/>
              <a:ext cx="685800" cy="459520"/>
              <a:chOff x="1676400" y="457200"/>
              <a:chExt cx="685800" cy="45952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6764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28800" y="459520"/>
                <a:ext cx="533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544276" y="1104900"/>
              <a:ext cx="685800" cy="459520"/>
              <a:chOff x="2590800" y="1101420"/>
              <a:chExt cx="685800" cy="45952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590800" y="110142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24200" y="1103740"/>
                <a:ext cx="152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544276" y="3691122"/>
              <a:ext cx="685800" cy="459520"/>
              <a:chOff x="2590800" y="1101420"/>
              <a:chExt cx="685800" cy="45952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590800" y="110142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124200" y="1103740"/>
                <a:ext cx="152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544276" y="4344987"/>
              <a:ext cx="685800" cy="459520"/>
              <a:chOff x="1676400" y="457200"/>
              <a:chExt cx="685800" cy="4595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6764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828800" y="459520"/>
                <a:ext cx="533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544276" y="4981819"/>
              <a:ext cx="685800" cy="459520"/>
              <a:chOff x="1676400" y="457200"/>
              <a:chExt cx="685800" cy="45952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6764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828800" y="459520"/>
                <a:ext cx="533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544276" y="5622802"/>
              <a:ext cx="685800" cy="459520"/>
              <a:chOff x="2590800" y="1101420"/>
              <a:chExt cx="685800" cy="45952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590800" y="110142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24200" y="1103740"/>
                <a:ext cx="152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4495800" y="457200"/>
            <a:ext cx="685800" cy="5627199"/>
            <a:chOff x="2613269" y="457200"/>
            <a:chExt cx="685800" cy="5627199"/>
          </a:xfrm>
        </p:grpSpPr>
        <p:grpSp>
          <p:nvGrpSpPr>
            <p:cNvPr id="47" name="Group 46"/>
            <p:cNvGrpSpPr/>
            <p:nvPr/>
          </p:nvGrpSpPr>
          <p:grpSpPr>
            <a:xfrm>
              <a:off x="2613269" y="457200"/>
              <a:ext cx="685800" cy="459520"/>
              <a:chOff x="2590800" y="457200"/>
              <a:chExt cx="685800" cy="45952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90800" y="586520"/>
                <a:ext cx="685800" cy="330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613269" y="1094460"/>
              <a:ext cx="685800" cy="459520"/>
              <a:chOff x="2590800" y="457200"/>
              <a:chExt cx="685800" cy="45952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590800" y="586520"/>
                <a:ext cx="685800" cy="330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613269" y="1750280"/>
              <a:ext cx="685800" cy="459520"/>
              <a:chOff x="2590800" y="457200"/>
              <a:chExt cx="685800" cy="45952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590800" y="586520"/>
                <a:ext cx="685800" cy="330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613269" y="2407016"/>
              <a:ext cx="685800" cy="457200"/>
              <a:chOff x="2590800" y="457200"/>
              <a:chExt cx="685800" cy="4572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90800" y="790209"/>
                <a:ext cx="685800" cy="121931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613269" y="4987070"/>
              <a:ext cx="685800" cy="457200"/>
              <a:chOff x="2590800" y="457200"/>
              <a:chExt cx="685800" cy="4572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90800" y="790209"/>
                <a:ext cx="685800" cy="121931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613269" y="5627199"/>
              <a:ext cx="685800" cy="457200"/>
              <a:chOff x="2590800" y="457200"/>
              <a:chExt cx="685800" cy="4572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590800" y="790209"/>
                <a:ext cx="685800" cy="121931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1679330" y="1092140"/>
            <a:ext cx="685800" cy="5005020"/>
            <a:chOff x="1679330" y="1092140"/>
            <a:chExt cx="685800" cy="5005020"/>
          </a:xfrm>
        </p:grpSpPr>
        <p:grpSp>
          <p:nvGrpSpPr>
            <p:cNvPr id="57" name="Group 56"/>
            <p:cNvGrpSpPr/>
            <p:nvPr/>
          </p:nvGrpSpPr>
          <p:grpSpPr>
            <a:xfrm>
              <a:off x="1679330" y="1092140"/>
              <a:ext cx="685800" cy="459520"/>
              <a:chOff x="3505200" y="1099100"/>
              <a:chExt cx="685800" cy="4595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05200" y="10991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505200" y="1101420"/>
                <a:ext cx="152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679330" y="1754920"/>
              <a:ext cx="685800" cy="459520"/>
              <a:chOff x="1676400" y="457200"/>
              <a:chExt cx="685800" cy="4595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764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676400" y="459520"/>
                <a:ext cx="533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679330" y="2399140"/>
              <a:ext cx="685800" cy="459520"/>
              <a:chOff x="1676400" y="457200"/>
              <a:chExt cx="685800" cy="4595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764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76400" y="459520"/>
                <a:ext cx="533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679330" y="3034445"/>
              <a:ext cx="685800" cy="459520"/>
              <a:chOff x="1676400" y="457200"/>
              <a:chExt cx="685800" cy="45952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764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76400" y="459520"/>
                <a:ext cx="533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679330" y="3703577"/>
              <a:ext cx="685800" cy="459520"/>
              <a:chOff x="3505200" y="1099100"/>
              <a:chExt cx="685800" cy="4595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505200" y="10991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05200" y="1101420"/>
                <a:ext cx="152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679330" y="5637640"/>
              <a:ext cx="685800" cy="459520"/>
              <a:chOff x="3505200" y="1099100"/>
              <a:chExt cx="685800" cy="45952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505200" y="10991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505200" y="1101420"/>
                <a:ext cx="152400" cy="4572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6705600" y="453841"/>
            <a:ext cx="685800" cy="459520"/>
            <a:chOff x="1676400" y="457200"/>
            <a:chExt cx="685800" cy="459520"/>
          </a:xfrm>
        </p:grpSpPr>
        <p:sp>
          <p:nvSpPr>
            <p:cNvPr id="120" name="Rectangle 119"/>
            <p:cNvSpPr/>
            <p:nvPr/>
          </p:nvSpPr>
          <p:spPr>
            <a:xfrm>
              <a:off x="1676400" y="4572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28800" y="459520"/>
              <a:ext cx="533400" cy="4572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05600" y="1124621"/>
            <a:ext cx="685800" cy="459520"/>
            <a:chOff x="2590800" y="457200"/>
            <a:chExt cx="685800" cy="459520"/>
          </a:xfrm>
        </p:grpSpPr>
        <p:sp>
          <p:nvSpPr>
            <p:cNvPr id="123" name="Rectangle 122"/>
            <p:cNvSpPr/>
            <p:nvPr/>
          </p:nvSpPr>
          <p:spPr>
            <a:xfrm>
              <a:off x="2590800" y="4572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90800" y="586520"/>
              <a:ext cx="685800" cy="3302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705600" y="1773481"/>
            <a:ext cx="685800" cy="459520"/>
            <a:chOff x="1676400" y="457200"/>
            <a:chExt cx="685800" cy="459520"/>
          </a:xfrm>
        </p:grpSpPr>
        <p:sp>
          <p:nvSpPr>
            <p:cNvPr id="126" name="Rectangle 125"/>
            <p:cNvSpPr/>
            <p:nvPr/>
          </p:nvSpPr>
          <p:spPr>
            <a:xfrm>
              <a:off x="1676400" y="4572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676400" y="459520"/>
              <a:ext cx="533400" cy="4572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30904" y="2416541"/>
            <a:ext cx="685800" cy="3644290"/>
            <a:chOff x="4504592" y="2416541"/>
            <a:chExt cx="685800" cy="3644290"/>
          </a:xfrm>
        </p:grpSpPr>
        <p:grpSp>
          <p:nvGrpSpPr>
            <p:cNvPr id="71" name="Group 70"/>
            <p:cNvGrpSpPr/>
            <p:nvPr/>
          </p:nvGrpSpPr>
          <p:grpSpPr>
            <a:xfrm>
              <a:off x="4504592" y="2416541"/>
              <a:ext cx="685800" cy="457810"/>
              <a:chOff x="2590800" y="456590"/>
              <a:chExt cx="685800" cy="45781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90800" y="456590"/>
                <a:ext cx="685800" cy="1030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504592" y="3053837"/>
              <a:ext cx="685800" cy="457810"/>
              <a:chOff x="2590800" y="456590"/>
              <a:chExt cx="685800" cy="45781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90800" y="456590"/>
                <a:ext cx="685800" cy="33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04592" y="3691133"/>
              <a:ext cx="685800" cy="457810"/>
              <a:chOff x="2590800" y="456590"/>
              <a:chExt cx="685800" cy="45781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590800" y="456590"/>
                <a:ext cx="685800" cy="33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504592" y="4965725"/>
              <a:ext cx="685800" cy="457810"/>
              <a:chOff x="2590800" y="456590"/>
              <a:chExt cx="685800" cy="45781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590800" y="456590"/>
                <a:ext cx="685800" cy="1030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504592" y="5603021"/>
              <a:ext cx="685800" cy="457810"/>
              <a:chOff x="2590800" y="456590"/>
              <a:chExt cx="685800" cy="45781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590800" y="456590"/>
                <a:ext cx="685800" cy="1030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4504592" y="4328429"/>
              <a:ext cx="685800" cy="457810"/>
              <a:chOff x="2590800" y="456590"/>
              <a:chExt cx="685800" cy="45781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590800" y="457200"/>
                <a:ext cx="6858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590800" y="456590"/>
                <a:ext cx="685800" cy="33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6705600" y="3068881"/>
            <a:ext cx="685800" cy="457810"/>
            <a:chOff x="2590800" y="456590"/>
            <a:chExt cx="685800" cy="457810"/>
          </a:xfrm>
        </p:grpSpPr>
        <p:sp>
          <p:nvSpPr>
            <p:cNvPr id="132" name="Rectangle 131"/>
            <p:cNvSpPr/>
            <p:nvPr/>
          </p:nvSpPr>
          <p:spPr>
            <a:xfrm>
              <a:off x="2590800" y="4572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456590"/>
              <a:ext cx="685800" cy="10306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620000" y="3069491"/>
            <a:ext cx="685800" cy="457200"/>
            <a:chOff x="2590800" y="457200"/>
            <a:chExt cx="685800" cy="457200"/>
          </a:xfrm>
        </p:grpSpPr>
        <p:sp>
          <p:nvSpPr>
            <p:cNvPr id="135" name="Rectangle 134"/>
            <p:cNvSpPr/>
            <p:nvPr/>
          </p:nvSpPr>
          <p:spPr>
            <a:xfrm>
              <a:off x="2590800" y="4572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90800" y="790209"/>
              <a:ext cx="685800" cy="12193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705600" y="3738746"/>
            <a:ext cx="685800" cy="459520"/>
            <a:chOff x="3505200" y="1099100"/>
            <a:chExt cx="685800" cy="459520"/>
          </a:xfrm>
        </p:grpSpPr>
        <p:sp>
          <p:nvSpPr>
            <p:cNvPr id="138" name="Rectangle 137"/>
            <p:cNvSpPr/>
            <p:nvPr/>
          </p:nvSpPr>
          <p:spPr>
            <a:xfrm>
              <a:off x="3505200" y="109910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05200" y="1101420"/>
              <a:ext cx="152400" cy="4572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20000" y="3725984"/>
            <a:ext cx="685800" cy="459520"/>
            <a:chOff x="2590800" y="1101420"/>
            <a:chExt cx="685800" cy="459520"/>
          </a:xfrm>
        </p:grpSpPr>
        <p:sp>
          <p:nvSpPr>
            <p:cNvPr id="141" name="Rectangle 140"/>
            <p:cNvSpPr/>
            <p:nvPr/>
          </p:nvSpPr>
          <p:spPr>
            <a:xfrm>
              <a:off x="2590800" y="1101420"/>
              <a:ext cx="685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124200" y="1103740"/>
              <a:ext cx="152400" cy="4572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5742839" y="4408653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656077" y="4319710"/>
            <a:ext cx="865305" cy="63329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Chung-Ta Ku</dc:creator>
  <cp:lastModifiedBy>Chung-Ta Ku</cp:lastModifiedBy>
  <cp:revision>5</cp:revision>
  <cp:lastPrinted>2013-01-07T20:46:22Z</cp:lastPrinted>
  <dcterms:created xsi:type="dcterms:W3CDTF">2013-01-07T19:40:22Z</dcterms:created>
  <dcterms:modified xsi:type="dcterms:W3CDTF">2013-01-08T02:51:59Z</dcterms:modified>
</cp:coreProperties>
</file>