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2600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06" d="100"/>
          <a:sy n="106" d="100"/>
        </p:scale>
        <p:origin x="76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501" y="1122363"/>
            <a:ext cx="872101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3602038"/>
            <a:ext cx="76950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3" y="365125"/>
            <a:ext cx="22123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365125"/>
            <a:ext cx="65086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3" y="1709740"/>
            <a:ext cx="884926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3" y="4589465"/>
            <a:ext cx="884926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365126"/>
            <a:ext cx="88492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1681163"/>
            <a:ext cx="43404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2505075"/>
            <a:ext cx="43404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1681163"/>
            <a:ext cx="43618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2505075"/>
            <a:ext cx="4361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987426"/>
            <a:ext cx="519413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987426"/>
            <a:ext cx="519413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365126"/>
            <a:ext cx="8849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1825625"/>
            <a:ext cx="88492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F06E-BA44-D04B-BC1C-E5EF1623CFF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6356352"/>
            <a:ext cx="3462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mountain caribou&#10;&#10;Description automatically generated">
            <a:extLst>
              <a:ext uri="{FF2B5EF4-FFF2-40B4-BE49-F238E27FC236}">
                <a16:creationId xmlns:a16="http://schemas.microsoft.com/office/drawing/2014/main" id="{12D71E1E-5373-1B74-DBDC-27332A07D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16"/>
          <a:stretch/>
        </p:blipFill>
        <p:spPr>
          <a:xfrm>
            <a:off x="0" y="1557867"/>
            <a:ext cx="10287002" cy="5300133"/>
          </a:xfrm>
          <a:prstGeom prst="rect">
            <a:avLst/>
          </a:prstGeom>
        </p:spPr>
      </p:pic>
      <p:pic>
        <p:nvPicPr>
          <p:cNvPr id="6" name="Picture 5" descr="A map of the mountain caribou&#10;&#10;Description automatically generated">
            <a:extLst>
              <a:ext uri="{FF2B5EF4-FFF2-40B4-BE49-F238E27FC236}">
                <a16:creationId xmlns:a16="http://schemas.microsoft.com/office/drawing/2014/main" id="{F51ADBDF-D1C3-7ECE-B763-97C8E0FC7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437"/>
          <a:stretch/>
        </p:blipFill>
        <p:spPr>
          <a:xfrm>
            <a:off x="0" y="271515"/>
            <a:ext cx="10287002" cy="930167"/>
          </a:xfrm>
          <a:prstGeom prst="rect">
            <a:avLst/>
          </a:prstGeom>
        </p:spPr>
      </p:pic>
      <p:pic>
        <p:nvPicPr>
          <p:cNvPr id="7" name="Picture 6" descr="A map of the mountain caribou&#10;&#10;Description automatically generated">
            <a:extLst>
              <a:ext uri="{FF2B5EF4-FFF2-40B4-BE49-F238E27FC236}">
                <a16:creationId xmlns:a16="http://schemas.microsoft.com/office/drawing/2014/main" id="{79E89600-F79D-B225-9E1E-B56E5587E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0" t="13086" r="70356" b="76791"/>
          <a:stretch/>
        </p:blipFill>
        <p:spPr>
          <a:xfrm>
            <a:off x="726615" y="854549"/>
            <a:ext cx="1385057" cy="694266"/>
          </a:xfrm>
          <a:prstGeom prst="rect">
            <a:avLst/>
          </a:prstGeom>
        </p:spPr>
      </p:pic>
      <p:pic>
        <p:nvPicPr>
          <p:cNvPr id="9" name="Picture 8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C6575AF-B311-185B-E955-AA528AB0E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14" t="14091" r="50473" b="80101"/>
          <a:stretch/>
        </p:blipFill>
        <p:spPr>
          <a:xfrm>
            <a:off x="2169385" y="955813"/>
            <a:ext cx="1122630" cy="398352"/>
          </a:xfrm>
          <a:prstGeom prst="rect">
            <a:avLst/>
          </a:prstGeom>
        </p:spPr>
      </p:pic>
      <p:pic>
        <p:nvPicPr>
          <p:cNvPr id="10" name="Picture 9" descr="A map of the mountain caribou&#10;&#10;Description automatically generated">
            <a:extLst>
              <a:ext uri="{FF2B5EF4-FFF2-40B4-BE49-F238E27FC236}">
                <a16:creationId xmlns:a16="http://schemas.microsoft.com/office/drawing/2014/main" id="{B2CCA8A9-113D-58D5-8EE6-28C3499A8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3" t="18538" r="62236" b="77787"/>
          <a:stretch/>
        </p:blipFill>
        <p:spPr>
          <a:xfrm>
            <a:off x="3292015" y="1025878"/>
            <a:ext cx="824090" cy="252046"/>
          </a:xfrm>
          <a:prstGeom prst="rect">
            <a:avLst/>
          </a:prstGeom>
        </p:spPr>
      </p:pic>
      <p:pic>
        <p:nvPicPr>
          <p:cNvPr id="11" name="Picture 10" descr="A map of the mountain caribou&#10;&#10;Description automatically generated">
            <a:extLst>
              <a:ext uri="{FF2B5EF4-FFF2-40B4-BE49-F238E27FC236}">
                <a16:creationId xmlns:a16="http://schemas.microsoft.com/office/drawing/2014/main" id="{92188082-36F2-9BE6-DF68-C5CDCF352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" t="14583" r="84101" b="81250"/>
          <a:stretch/>
        </p:blipFill>
        <p:spPr>
          <a:xfrm>
            <a:off x="3292015" y="1249411"/>
            <a:ext cx="1228725" cy="285750"/>
          </a:xfrm>
          <a:prstGeom prst="rect">
            <a:avLst/>
          </a:prstGeom>
        </p:spPr>
      </p:pic>
      <p:pic>
        <p:nvPicPr>
          <p:cNvPr id="8" name="Picture 7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7B62039-84B9-3B58-9363-6824FFDCC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2" t="14942" r="60953" b="81463"/>
          <a:stretch/>
        </p:blipFill>
        <p:spPr>
          <a:xfrm>
            <a:off x="2213185" y="1271460"/>
            <a:ext cx="964407" cy="2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</cp:revision>
  <dcterms:created xsi:type="dcterms:W3CDTF">2023-10-05T15:19:44Z</dcterms:created>
  <dcterms:modified xsi:type="dcterms:W3CDTF">2023-10-05T15:28:49Z</dcterms:modified>
</cp:coreProperties>
</file>