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>
        <p:scale>
          <a:sx n="137" d="100"/>
          <a:sy n="137" d="100"/>
        </p:scale>
        <p:origin x="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481597" y="1922828"/>
            <a:ext cx="16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427251" y="3860598"/>
            <a:ext cx="177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821188" y="1150862"/>
            <a:ext cx="244633" cy="2395225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821188" y="3601039"/>
            <a:ext cx="244633" cy="991448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AE60A-7647-BCC5-6C54-78AE48AA46D8}"/>
              </a:ext>
            </a:extLst>
          </p:cNvPr>
          <p:cNvSpPr txBox="1"/>
          <p:nvPr/>
        </p:nvSpPr>
        <p:spPr>
          <a:xfrm>
            <a:off x="9373633" y="1962744"/>
            <a:ext cx="220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badi MT Condensed Light" panose="020B0306030101010103" pitchFamily="34" charset="77"/>
              </a:rPr>
              <a:t>Similar outcomes, more uncertainty in feeding effectiveness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C79A4-430E-28EC-9241-2FFEE38E9DA8}"/>
              </a:ext>
            </a:extLst>
          </p:cNvPr>
          <p:cNvCxnSpPr>
            <a:cxnSpLocks/>
          </p:cNvCxnSpPr>
          <p:nvPr/>
        </p:nvCxnSpPr>
        <p:spPr>
          <a:xfrm flipV="1">
            <a:off x="10439762" y="1564849"/>
            <a:ext cx="0" cy="4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77630-1A16-B301-B552-791ABE0A9CB0}"/>
              </a:ext>
            </a:extLst>
          </p:cNvPr>
          <p:cNvCxnSpPr>
            <a:cxnSpLocks/>
          </p:cNvCxnSpPr>
          <p:nvPr/>
        </p:nvCxnSpPr>
        <p:spPr>
          <a:xfrm>
            <a:off x="10439762" y="2424409"/>
            <a:ext cx="0" cy="38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</TotalTime>
  <Words>26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11</cp:revision>
  <dcterms:created xsi:type="dcterms:W3CDTF">2023-02-28T14:47:47Z</dcterms:created>
  <dcterms:modified xsi:type="dcterms:W3CDTF">2023-10-05T18:30:09Z</dcterms:modified>
</cp:coreProperties>
</file>