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 varScale="1">
        <p:scale>
          <a:sx n="135" d="100"/>
          <a:sy n="13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481597" y="1922828"/>
            <a:ext cx="16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427251" y="3860598"/>
            <a:ext cx="177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821188" y="1150862"/>
            <a:ext cx="244633" cy="2516165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821188" y="3742441"/>
            <a:ext cx="244633" cy="850046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</TotalTime>
  <Words>18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12</cp:revision>
  <dcterms:created xsi:type="dcterms:W3CDTF">2023-02-28T14:47:47Z</dcterms:created>
  <dcterms:modified xsi:type="dcterms:W3CDTF">2023-12-18T18:22:43Z</dcterms:modified>
</cp:coreProperties>
</file>