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9" d="100"/>
          <a:sy n="119" d="100"/>
        </p:scale>
        <p:origin x="204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5688" y="4330654"/>
            <a:ext cx="5470210" cy="3646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922393" y="5937587"/>
            <a:ext cx="1077145" cy="144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</a:t>
            </a:r>
          </a:p>
          <a:p>
            <a:r>
              <a:rPr lang="en-CA" sz="839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839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10</cp:revision>
  <dcterms:created xsi:type="dcterms:W3CDTF">2023-01-02T18:29:00Z</dcterms:created>
  <dcterms:modified xsi:type="dcterms:W3CDTF">2023-06-23T20:44:47Z</dcterms:modified>
</cp:coreProperties>
</file>