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59998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/>
    <p:restoredTop sz="96327"/>
  </p:normalViewPr>
  <p:slideViewPr>
    <p:cSldViewPr snapToGrid="0">
      <p:cViewPr varScale="1">
        <p:scale>
          <a:sx n="135" d="100"/>
          <a:sy n="135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883861"/>
            <a:ext cx="944999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2836605"/>
            <a:ext cx="9449991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287536"/>
            <a:ext cx="2716872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287536"/>
            <a:ext cx="7993117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8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346419"/>
            <a:ext cx="1086749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3614203"/>
            <a:ext cx="1086749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437680"/>
            <a:ext cx="5354995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287536"/>
            <a:ext cx="10867490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323916"/>
            <a:ext cx="53303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972747"/>
            <a:ext cx="5330385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323916"/>
            <a:ext cx="535663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972747"/>
            <a:ext cx="535663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5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777597"/>
            <a:ext cx="6378744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60045"/>
            <a:ext cx="406382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777597"/>
            <a:ext cx="6378744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620202"/>
            <a:ext cx="406382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287536"/>
            <a:ext cx="1086749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437680"/>
            <a:ext cx="1086749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BF70-A435-E145-9844-083C89DD5658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5005626"/>
            <a:ext cx="42524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5005626"/>
            <a:ext cx="283499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9949-2746-714F-BC6D-3C2636A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D6DD1-6A57-5B33-EDA3-798A894B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8" b="528"/>
          <a:stretch/>
        </p:blipFill>
        <p:spPr>
          <a:xfrm>
            <a:off x="0" y="0"/>
            <a:ext cx="11826240" cy="5400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18810-0AE1-CFC4-1881-B814F9FC57DD}"/>
              </a:ext>
            </a:extLst>
          </p:cNvPr>
          <p:cNvSpPr txBox="1"/>
          <p:nvPr/>
        </p:nvSpPr>
        <p:spPr>
          <a:xfrm rot="16200000">
            <a:off x="11528345" y="1984966"/>
            <a:ext cx="15743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 MT Condensed Light" panose="020B0306030101010103" pitchFamily="34" charset="77"/>
              </a:rPr>
              <a:t>High probability of increase, low probability of extirpation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7FFC4-A960-A0A6-78D6-30B910DE3922}"/>
              </a:ext>
            </a:extLst>
          </p:cNvPr>
          <p:cNvSpPr txBox="1"/>
          <p:nvPr/>
        </p:nvSpPr>
        <p:spPr>
          <a:xfrm rot="16200000">
            <a:off x="11526012" y="3777228"/>
            <a:ext cx="15743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 MT Condensed Light" panose="020B0306030101010103" pitchFamily="34" charset="77"/>
              </a:rPr>
              <a:t>Low probability of increase, high probability of extirpation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3878A37-AA05-8900-BB6D-F937AEA46826}"/>
              </a:ext>
            </a:extLst>
          </p:cNvPr>
          <p:cNvSpPr/>
          <p:nvPr/>
        </p:nvSpPr>
        <p:spPr>
          <a:xfrm>
            <a:off x="11821188" y="1150864"/>
            <a:ext cx="244633" cy="2204586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AC06F10-0858-4F9E-F840-31C3E293A880}"/>
              </a:ext>
            </a:extLst>
          </p:cNvPr>
          <p:cNvSpPr/>
          <p:nvPr/>
        </p:nvSpPr>
        <p:spPr>
          <a:xfrm>
            <a:off x="11821188" y="3553905"/>
            <a:ext cx="244633" cy="1038581"/>
          </a:xfrm>
          <a:prstGeom prst="rightBrace">
            <a:avLst>
              <a:gd name="adj1" fmla="val 4901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AE60A-7647-BCC5-6C54-78AE48AA46D8}"/>
              </a:ext>
            </a:extLst>
          </p:cNvPr>
          <p:cNvSpPr txBox="1"/>
          <p:nvPr/>
        </p:nvSpPr>
        <p:spPr>
          <a:xfrm>
            <a:off x="9383737" y="1816022"/>
            <a:ext cx="2207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badi MT Condensed Light" panose="020B0306030101010103" pitchFamily="34" charset="77"/>
              </a:rPr>
              <a:t>Similar outcomes, more uncertainty in feeding effectiveness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BC79A4-430E-28EC-9241-2FFEE38E9DA8}"/>
              </a:ext>
            </a:extLst>
          </p:cNvPr>
          <p:cNvCxnSpPr>
            <a:cxnSpLocks/>
          </p:cNvCxnSpPr>
          <p:nvPr/>
        </p:nvCxnSpPr>
        <p:spPr>
          <a:xfrm flipV="1">
            <a:off x="10482456" y="1496860"/>
            <a:ext cx="0" cy="32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377630-1A16-B301-B552-791ABE0A9CB0}"/>
              </a:ext>
            </a:extLst>
          </p:cNvPr>
          <p:cNvCxnSpPr>
            <a:cxnSpLocks/>
          </p:cNvCxnSpPr>
          <p:nvPr/>
        </p:nvCxnSpPr>
        <p:spPr>
          <a:xfrm>
            <a:off x="10497884" y="2246909"/>
            <a:ext cx="0" cy="30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80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</TotalTime>
  <Words>26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7</cp:revision>
  <dcterms:created xsi:type="dcterms:W3CDTF">2023-02-28T14:47:47Z</dcterms:created>
  <dcterms:modified xsi:type="dcterms:W3CDTF">2023-06-26T14:25:31Z</dcterms:modified>
</cp:coreProperties>
</file>