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02600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1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9501" y="1122363"/>
            <a:ext cx="872101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502" y="3602038"/>
            <a:ext cx="76950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2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0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42323" y="365125"/>
            <a:ext cx="22123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376" y="365125"/>
            <a:ext cx="65086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4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33" y="1709740"/>
            <a:ext cx="884926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33" y="4589465"/>
            <a:ext cx="884926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2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5376" y="1825625"/>
            <a:ext cx="43605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4131" y="1825625"/>
            <a:ext cx="43605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4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2" y="365126"/>
            <a:ext cx="88492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713" y="1681163"/>
            <a:ext cx="43404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6713" y="2505075"/>
            <a:ext cx="434046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4132" y="1681163"/>
            <a:ext cx="436184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94132" y="2505075"/>
            <a:ext cx="436184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8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2" y="457200"/>
            <a:ext cx="330912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842" y="987426"/>
            <a:ext cx="519413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712" y="2057400"/>
            <a:ext cx="330912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2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2" y="457200"/>
            <a:ext cx="330912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61842" y="987426"/>
            <a:ext cx="519413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712" y="2057400"/>
            <a:ext cx="330912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5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5376" y="365126"/>
            <a:ext cx="88492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376" y="1825625"/>
            <a:ext cx="88492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5376" y="6356352"/>
            <a:ext cx="2308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4F06E-BA44-D04B-BC1C-E5EF1623CFF5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8630" y="6356352"/>
            <a:ext cx="3462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6134" y="6356352"/>
            <a:ext cx="2308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1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1ADBDF-D1C3-7ECE-B763-97C8E0FC7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6" b="84600"/>
          <a:stretch/>
        </p:blipFill>
        <p:spPr>
          <a:xfrm>
            <a:off x="0" y="271515"/>
            <a:ext cx="10287002" cy="930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D71E1E-5373-1B74-DBDC-27332A07D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" t="22716" r="-131"/>
          <a:stretch/>
        </p:blipFill>
        <p:spPr>
          <a:xfrm>
            <a:off x="0" y="1557867"/>
            <a:ext cx="10287002" cy="5300133"/>
          </a:xfrm>
          <a:prstGeom prst="rect">
            <a:avLst/>
          </a:prstGeom>
        </p:spPr>
      </p:pic>
      <p:pic>
        <p:nvPicPr>
          <p:cNvPr id="7" name="Picture 6" descr="A map of the mountain caribou&#10;&#10;Description automatically generated">
            <a:extLst>
              <a:ext uri="{FF2B5EF4-FFF2-40B4-BE49-F238E27FC236}">
                <a16:creationId xmlns:a16="http://schemas.microsoft.com/office/drawing/2014/main" id="{79E89600-F79D-B225-9E1E-B56E5587E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80" t="13086" r="70356" b="76791"/>
          <a:stretch/>
        </p:blipFill>
        <p:spPr>
          <a:xfrm>
            <a:off x="726615" y="854549"/>
            <a:ext cx="1385057" cy="694266"/>
          </a:xfrm>
          <a:prstGeom prst="rect">
            <a:avLst/>
          </a:prstGeom>
        </p:spPr>
      </p:pic>
      <p:pic>
        <p:nvPicPr>
          <p:cNvPr id="9" name="Picture 8" descr="A map of the mountain caribou&#10;&#10;Description automatically generated">
            <a:extLst>
              <a:ext uri="{FF2B5EF4-FFF2-40B4-BE49-F238E27FC236}">
                <a16:creationId xmlns:a16="http://schemas.microsoft.com/office/drawing/2014/main" id="{EC6575AF-B311-185B-E955-AA528AB0E2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14" t="14091" r="50473" b="80101"/>
          <a:stretch/>
        </p:blipFill>
        <p:spPr>
          <a:xfrm>
            <a:off x="2174003" y="960481"/>
            <a:ext cx="1122630" cy="398352"/>
          </a:xfrm>
          <a:prstGeom prst="rect">
            <a:avLst/>
          </a:prstGeom>
        </p:spPr>
      </p:pic>
      <p:pic>
        <p:nvPicPr>
          <p:cNvPr id="10" name="Picture 9" descr="A map of the mountain caribou&#10;&#10;Description automatically generated">
            <a:extLst>
              <a:ext uri="{FF2B5EF4-FFF2-40B4-BE49-F238E27FC236}">
                <a16:creationId xmlns:a16="http://schemas.microsoft.com/office/drawing/2014/main" id="{B2CCA8A9-113D-58D5-8EE6-28C3499A86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53" t="18538" r="62236" b="77787"/>
          <a:stretch/>
        </p:blipFill>
        <p:spPr>
          <a:xfrm>
            <a:off x="3292015" y="1025878"/>
            <a:ext cx="824090" cy="252046"/>
          </a:xfrm>
          <a:prstGeom prst="rect">
            <a:avLst/>
          </a:prstGeom>
        </p:spPr>
      </p:pic>
      <p:pic>
        <p:nvPicPr>
          <p:cNvPr id="11" name="Picture 10" descr="A map of the mountain caribou&#10;&#10;Description automatically generated">
            <a:extLst>
              <a:ext uri="{FF2B5EF4-FFF2-40B4-BE49-F238E27FC236}">
                <a16:creationId xmlns:a16="http://schemas.microsoft.com/office/drawing/2014/main" id="{92188082-36F2-9BE6-DF68-C5CDCF352C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5" t="14583" r="84101" b="81250"/>
          <a:stretch/>
        </p:blipFill>
        <p:spPr>
          <a:xfrm>
            <a:off x="3292015" y="1249411"/>
            <a:ext cx="1228725" cy="285750"/>
          </a:xfrm>
          <a:prstGeom prst="rect">
            <a:avLst/>
          </a:prstGeom>
        </p:spPr>
      </p:pic>
      <p:pic>
        <p:nvPicPr>
          <p:cNvPr id="8" name="Picture 7" descr="A map of the mountain caribou&#10;&#10;Description automatically generated">
            <a:extLst>
              <a:ext uri="{FF2B5EF4-FFF2-40B4-BE49-F238E27FC236}">
                <a16:creationId xmlns:a16="http://schemas.microsoft.com/office/drawing/2014/main" id="{E7B62039-84B9-3B58-9363-6824FFDCCB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72" t="14942" r="60953" b="81463"/>
          <a:stretch/>
        </p:blipFill>
        <p:spPr>
          <a:xfrm>
            <a:off x="2213185" y="1271460"/>
            <a:ext cx="964407" cy="24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52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6</cp:revision>
  <dcterms:created xsi:type="dcterms:W3CDTF">2023-10-05T15:19:44Z</dcterms:created>
  <dcterms:modified xsi:type="dcterms:W3CDTF">2023-12-27T15:33:33Z</dcterms:modified>
</cp:coreProperties>
</file>