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99953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5" d="100"/>
          <a:sy n="105" d="100"/>
        </p:scale>
        <p:origin x="2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296173"/>
            <a:ext cx="7649607" cy="275734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159854"/>
            <a:ext cx="6749654" cy="1912175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21669"/>
            <a:ext cx="1940525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21669"/>
            <a:ext cx="5709082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974512"/>
            <a:ext cx="7762102" cy="3294515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5300194"/>
            <a:ext cx="7762102" cy="173250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21671"/>
            <a:ext cx="7762102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941510"/>
            <a:ext cx="380722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893014"/>
            <a:ext cx="380722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941510"/>
            <a:ext cx="382597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893014"/>
            <a:ext cx="382597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140341"/>
            <a:ext cx="4556016" cy="5628360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140341"/>
            <a:ext cx="4556016" cy="5628360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21671"/>
            <a:ext cx="77621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108344"/>
            <a:ext cx="77621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D653-7713-C643-991F-EBBA140D9C6E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7340703"/>
            <a:ext cx="303734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0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76E41-67E8-B8EE-9BF6-5904559FB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6"/>
          <a:stretch/>
        </p:blipFill>
        <p:spPr>
          <a:xfrm>
            <a:off x="-98240" y="4467297"/>
            <a:ext cx="5384869" cy="3453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BCE5F1-89B3-4B1F-D437-5949F8498A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15688" y="4330654"/>
            <a:ext cx="5470210" cy="3646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E7FFD9-79AE-A8AC-790C-1B4C72E18C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188" b="4188"/>
          <a:stretch/>
        </p:blipFill>
        <p:spPr>
          <a:xfrm>
            <a:off x="-154004" y="93125"/>
            <a:ext cx="9132955" cy="4462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A8CE3-FB9F-A430-40F5-D10C83251960}"/>
              </a:ext>
            </a:extLst>
          </p:cNvPr>
          <p:cNvSpPr txBox="1"/>
          <p:nvPr/>
        </p:nvSpPr>
        <p:spPr>
          <a:xfrm>
            <a:off x="5222976" y="4544816"/>
            <a:ext cx="3771579" cy="2929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9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6856284-E5E6-D64A-A0BC-697CDE0CE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487" y="4518438"/>
            <a:ext cx="2428003" cy="26977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5ED815-5612-CE21-B215-70F23E0226DE}"/>
              </a:ext>
            </a:extLst>
          </p:cNvPr>
          <p:cNvSpPr txBox="1"/>
          <p:nvPr/>
        </p:nvSpPr>
        <p:spPr>
          <a:xfrm>
            <a:off x="7721876" y="4777315"/>
            <a:ext cx="1257075" cy="286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% habitat disturbed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A7703A6-7B67-2334-DDBE-8A452542DE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83430" y="5068099"/>
            <a:ext cx="1371271" cy="385382"/>
          </a:xfrm>
          <a:prstGeom prst="curvedConnector3">
            <a:avLst>
              <a:gd name="adj1" fmla="val 2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6AE2A451-57FA-C2A5-2768-17BB4FD866F3}"/>
              </a:ext>
            </a:extLst>
          </p:cNvPr>
          <p:cNvCxnSpPr>
            <a:cxnSpLocks/>
          </p:cNvCxnSpPr>
          <p:nvPr/>
        </p:nvCxnSpPr>
        <p:spPr>
          <a:xfrm rot="5400000" flipH="1">
            <a:off x="7815136" y="5050634"/>
            <a:ext cx="40690" cy="1177830"/>
          </a:xfrm>
          <a:prstGeom prst="curvedConnector4">
            <a:avLst>
              <a:gd name="adj1" fmla="val -561809"/>
              <a:gd name="adj2" fmla="val 71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0D48F1-1B6E-0AFD-B6A7-421090A5479F}"/>
              </a:ext>
            </a:extLst>
          </p:cNvPr>
          <p:cNvSpPr txBox="1"/>
          <p:nvPr/>
        </p:nvSpPr>
        <p:spPr>
          <a:xfrm>
            <a:off x="5271185" y="4788964"/>
            <a:ext cx="621216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Label in Fig 1A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FFC57BC-032F-915B-6907-42597B205756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5849000" y="5002530"/>
            <a:ext cx="42761" cy="577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3D8663-914C-EBC5-3D59-0268E4735513}"/>
              </a:ext>
            </a:extLst>
          </p:cNvPr>
          <p:cNvSpPr txBox="1"/>
          <p:nvPr/>
        </p:nvSpPr>
        <p:spPr>
          <a:xfrm>
            <a:off x="7911790" y="5354502"/>
            <a:ext cx="1005725" cy="286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Years with data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9D8594CA-916C-2126-D047-326E68D7581B}"/>
              </a:ext>
            </a:extLst>
          </p:cNvPr>
          <p:cNvCxnSpPr>
            <a:cxnSpLocks/>
          </p:cNvCxnSpPr>
          <p:nvPr/>
        </p:nvCxnSpPr>
        <p:spPr>
          <a:xfrm rot="10800000">
            <a:off x="7352780" y="5792175"/>
            <a:ext cx="559008" cy="221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1307E0-D0D6-B0C1-AB09-4A086AA9AE7A}"/>
              </a:ext>
            </a:extLst>
          </p:cNvPr>
          <p:cNvSpPr txBox="1"/>
          <p:nvPr/>
        </p:nvSpPr>
        <p:spPr>
          <a:xfrm>
            <a:off x="7922393" y="5937587"/>
            <a:ext cx="1077145" cy="1449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Recovery measures implemented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w = wolf reduction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t = translocation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m = moose reduction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s = sterilization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p = penning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f = feeding</a:t>
            </a:r>
            <a:endParaRPr lang="en-US" sz="839" i="1" dirty="0">
              <a:latin typeface="Abadi MT Condensed Light" panose="020B0306030101010103" pitchFamily="34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D6E685-BA50-A14E-023E-EFF4811899B6}"/>
              </a:ext>
            </a:extLst>
          </p:cNvPr>
          <p:cNvSpPr txBox="1"/>
          <p:nvPr/>
        </p:nvSpPr>
        <p:spPr>
          <a:xfrm>
            <a:off x="5222977" y="6906634"/>
            <a:ext cx="1354120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IPM posterior median and 90% interval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EEA766DD-5875-AFD7-33E7-3FB5203CC25A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5708236" y="6289861"/>
            <a:ext cx="808575" cy="424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2AA331-BC84-4C16-4FAB-C338A7B4B0CB}"/>
              </a:ext>
            </a:extLst>
          </p:cNvPr>
          <p:cNvSpPr txBox="1"/>
          <p:nvPr/>
        </p:nvSpPr>
        <p:spPr>
          <a:xfrm>
            <a:off x="6600399" y="7072941"/>
            <a:ext cx="1114233" cy="28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Observed counts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F5F304D5-0D8A-2430-6802-9E770328F203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 flipH="1">
            <a:off x="6600398" y="6154058"/>
            <a:ext cx="45717" cy="1062161"/>
          </a:xfrm>
          <a:prstGeom prst="curvedConnector4">
            <a:avLst>
              <a:gd name="adj1" fmla="val -182551"/>
              <a:gd name="adj2" fmla="val 758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7443929-8348-C8FE-FDDA-91D6AC0466F2}"/>
              </a:ext>
            </a:extLst>
          </p:cNvPr>
          <p:cNvSpPr/>
          <p:nvPr/>
        </p:nvSpPr>
        <p:spPr>
          <a:xfrm>
            <a:off x="6028509" y="5176106"/>
            <a:ext cx="1324270" cy="39819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A65D7-FC6B-7A9D-3A20-F822AF98853A}"/>
              </a:ext>
            </a:extLst>
          </p:cNvPr>
          <p:cNvSpPr txBox="1"/>
          <p:nvPr/>
        </p:nvSpPr>
        <p:spPr>
          <a:xfrm>
            <a:off x="6291284" y="4570244"/>
            <a:ext cx="1430591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62" i="1" dirty="0">
                <a:latin typeface="Abadi MT Condensed Light" panose="020B0306030101010103" pitchFamily="34" charset="77"/>
              </a:rPr>
              <a:t>Red filled if functionally extirpated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B2E3E10-15A7-1DB6-1A93-4FC3F02092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73989" y="4921554"/>
            <a:ext cx="348268" cy="83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4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151</TotalTime>
  <Words>47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12</cp:revision>
  <dcterms:created xsi:type="dcterms:W3CDTF">2023-01-02T18:29:00Z</dcterms:created>
  <dcterms:modified xsi:type="dcterms:W3CDTF">2023-06-26T21:19:10Z</dcterms:modified>
</cp:coreProperties>
</file>