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/>
    <p:restoredTop sz="96327"/>
  </p:normalViewPr>
  <p:slideViewPr>
    <p:cSldViewPr snapToGrid="0">
      <p:cViewPr>
        <p:scale>
          <a:sx n="129" d="100"/>
          <a:sy n="129" d="100"/>
        </p:scale>
        <p:origin x="4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36448" y="198761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390934" y="3800070"/>
            <a:ext cx="175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776038" y="1053554"/>
            <a:ext cx="244633" cy="1998806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776038" y="3535051"/>
            <a:ext cx="244633" cy="1068193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D6CC-422E-2332-9B5C-1AE17B584A0D}"/>
              </a:ext>
            </a:extLst>
          </p:cNvPr>
          <p:cNvSpPr txBox="1"/>
          <p:nvPr/>
        </p:nvSpPr>
        <p:spPr>
          <a:xfrm rot="16200000">
            <a:off x="10848637" y="1487301"/>
            <a:ext cx="13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Similar outcomes, more uncertainty in feeding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18323B-DB01-083D-A4D2-3C2B33395E84}"/>
              </a:ext>
            </a:extLst>
          </p:cNvPr>
          <p:cNvSpPr/>
          <p:nvPr/>
        </p:nvSpPr>
        <p:spPr>
          <a:xfrm>
            <a:off x="11182631" y="1053553"/>
            <a:ext cx="185824" cy="1329162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19</cp:revision>
  <dcterms:created xsi:type="dcterms:W3CDTF">2023-02-28T14:47:47Z</dcterms:created>
  <dcterms:modified xsi:type="dcterms:W3CDTF">2024-03-18T17:13:30Z</dcterms:modified>
</cp:coreProperties>
</file>